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1.jpg" ContentType="image/png"/>
  <Override PartName="/ppt/media/image77.jpg" ContentType="image/png"/>
  <Override PartName="/ppt/notesSlides/notesSlide3.xml" ContentType="application/vnd.openxmlformats-officedocument.presentationml.notesSlide+xml"/>
  <Override PartName="/ppt/media/image9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</p:sldMasterIdLst>
  <p:notesMasterIdLst>
    <p:notesMasterId r:id="rId35"/>
  </p:notesMasterIdLst>
  <p:sldIdLst>
    <p:sldId id="276" r:id="rId2"/>
    <p:sldId id="301" r:id="rId3"/>
    <p:sldId id="304" r:id="rId4"/>
    <p:sldId id="316" r:id="rId5"/>
    <p:sldId id="318" r:id="rId6"/>
    <p:sldId id="298" r:id="rId7"/>
    <p:sldId id="315" r:id="rId8"/>
    <p:sldId id="302" r:id="rId9"/>
    <p:sldId id="319" r:id="rId10"/>
    <p:sldId id="320" r:id="rId11"/>
    <p:sldId id="258" r:id="rId12"/>
    <p:sldId id="280" r:id="rId13"/>
    <p:sldId id="260" r:id="rId14"/>
    <p:sldId id="261" r:id="rId15"/>
    <p:sldId id="262" r:id="rId16"/>
    <p:sldId id="321" r:id="rId17"/>
    <p:sldId id="265" r:id="rId18"/>
    <p:sldId id="281" r:id="rId19"/>
    <p:sldId id="264" r:id="rId20"/>
    <p:sldId id="268" r:id="rId21"/>
    <p:sldId id="269" r:id="rId22"/>
    <p:sldId id="282" r:id="rId23"/>
    <p:sldId id="272" r:id="rId24"/>
    <p:sldId id="283" r:id="rId25"/>
    <p:sldId id="273" r:id="rId26"/>
    <p:sldId id="275" r:id="rId27"/>
    <p:sldId id="322" r:id="rId28"/>
    <p:sldId id="279" r:id="rId29"/>
    <p:sldId id="531" r:id="rId30"/>
    <p:sldId id="284" r:id="rId31"/>
    <p:sldId id="592" r:id="rId32"/>
    <p:sldId id="593" r:id="rId33"/>
    <p:sldId id="299" r:id="rId34"/>
  </p:sldIdLst>
  <p:sldSz cx="12192000" cy="6858000"/>
  <p:notesSz cx="6858000" cy="9144000"/>
  <p:embeddedFontLst>
    <p:embeddedFont>
      <p:font typeface="나눔고딕OTF" panose="020B0600000101010101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945"/>
    <a:srgbClr val="FFFFFF"/>
    <a:srgbClr val="00F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C19382-AA64-4AD4-A2FC-0E9B1F603902}" v="8" dt="2022-11-15T04:47:19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8" autoAdjust="0"/>
    <p:restoredTop sz="92539" autoAdjust="0"/>
  </p:normalViewPr>
  <p:slideViewPr>
    <p:cSldViewPr snapToGrid="0">
      <p:cViewPr varScale="1">
        <p:scale>
          <a:sx n="55" d="100"/>
          <a:sy n="55" d="100"/>
        </p:scale>
        <p:origin x="40" y="10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64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in Jung" userId="4f2c5a322bb4afff" providerId="LiveId" clId="{5FC19382-AA64-4AD4-A2FC-0E9B1F603902}"/>
    <pc:docChg chg="modSld">
      <pc:chgData name="Dongjin Jung" userId="4f2c5a322bb4afff" providerId="LiveId" clId="{5FC19382-AA64-4AD4-A2FC-0E9B1F603902}" dt="2022-11-15T04:47:19.658" v="115" actId="20577"/>
      <pc:docMkLst>
        <pc:docMk/>
      </pc:docMkLst>
      <pc:sldChg chg="modSp mod">
        <pc:chgData name="Dongjin Jung" userId="4f2c5a322bb4afff" providerId="LiveId" clId="{5FC19382-AA64-4AD4-A2FC-0E9B1F603902}" dt="2022-11-15T04:01:08.858" v="36" actId="20577"/>
        <pc:sldMkLst>
          <pc:docMk/>
          <pc:sldMk cId="648616165" sldId="298"/>
        </pc:sldMkLst>
        <pc:spChg chg="mod">
          <ac:chgData name="Dongjin Jung" userId="4f2c5a322bb4afff" providerId="LiveId" clId="{5FC19382-AA64-4AD4-A2FC-0E9B1F603902}" dt="2022-11-15T04:01:08.858" v="36" actId="20577"/>
          <ac:spMkLst>
            <pc:docMk/>
            <pc:sldMk cId="648616165" sldId="298"/>
            <ac:spMk id="2" creationId="{EC12DD07-58BF-2463-E0F0-3A8CABDEE0D1}"/>
          </ac:spMkLst>
        </pc:spChg>
      </pc:sldChg>
      <pc:sldChg chg="modSp mod">
        <pc:chgData name="Dongjin Jung" userId="4f2c5a322bb4afff" providerId="LiveId" clId="{5FC19382-AA64-4AD4-A2FC-0E9B1F603902}" dt="2022-11-15T04:00:45.164" v="29"/>
        <pc:sldMkLst>
          <pc:docMk/>
          <pc:sldMk cId="2933284425" sldId="301"/>
        </pc:sldMkLst>
        <pc:spChg chg="mod">
          <ac:chgData name="Dongjin Jung" userId="4f2c5a322bb4afff" providerId="LiveId" clId="{5FC19382-AA64-4AD4-A2FC-0E9B1F603902}" dt="2022-11-15T04:00:45.164" v="29"/>
          <ac:spMkLst>
            <pc:docMk/>
            <pc:sldMk cId="2933284425" sldId="301"/>
            <ac:spMk id="3" creationId="{33FA8EB9-CCDC-7CF0-8416-C541BC69C2F9}"/>
          </ac:spMkLst>
        </pc:spChg>
      </pc:sldChg>
      <pc:sldChg chg="modSp mod">
        <pc:chgData name="Dongjin Jung" userId="4f2c5a322bb4afff" providerId="LiveId" clId="{5FC19382-AA64-4AD4-A2FC-0E9B1F603902}" dt="2022-11-15T04:00:58.813" v="33" actId="20577"/>
        <pc:sldMkLst>
          <pc:docMk/>
          <pc:sldMk cId="2303067181" sldId="304"/>
        </pc:sldMkLst>
        <pc:spChg chg="mod">
          <ac:chgData name="Dongjin Jung" userId="4f2c5a322bb4afff" providerId="LiveId" clId="{5FC19382-AA64-4AD4-A2FC-0E9B1F603902}" dt="2022-11-15T04:00:58.813" v="33" actId="20577"/>
          <ac:spMkLst>
            <pc:docMk/>
            <pc:sldMk cId="2303067181" sldId="304"/>
            <ac:spMk id="2" creationId="{6A25288C-327E-0280-5DB7-D5623E113D8F}"/>
          </ac:spMkLst>
        </pc:spChg>
      </pc:sldChg>
      <pc:sldChg chg="modSp mod">
        <pc:chgData name="Dongjin Jung" userId="4f2c5a322bb4afff" providerId="LiveId" clId="{5FC19382-AA64-4AD4-A2FC-0E9B1F603902}" dt="2022-11-15T04:47:19.658" v="115" actId="20577"/>
        <pc:sldMkLst>
          <pc:docMk/>
          <pc:sldMk cId="1591585457" sldId="315"/>
        </pc:sldMkLst>
        <pc:spChg chg="mod">
          <ac:chgData name="Dongjin Jung" userId="4f2c5a322bb4afff" providerId="LiveId" clId="{5FC19382-AA64-4AD4-A2FC-0E9B1F603902}" dt="2022-11-15T04:47:19.658" v="115" actId="20577"/>
          <ac:spMkLst>
            <pc:docMk/>
            <pc:sldMk cId="1591585457" sldId="315"/>
            <ac:spMk id="2" creationId="{6A25288C-327E-0280-5DB7-D5623E113D8F}"/>
          </ac:spMkLst>
        </pc:spChg>
      </pc:sldChg>
    </pc:docChg>
  </pc:docChgLst>
  <pc:docChgLst>
    <pc:chgData name="ican0016@o365.skku.edu" userId="d8c1ab27-4df0-4608-a1bb-8bc6b3df03cb" providerId="ADAL" clId="{F3259BB4-B58F-46AB-AF7D-1C729B6EBE04}"/>
    <pc:docChg chg="undo custSel addSld delSld modSld sldOrd modMainMaster">
      <pc:chgData name="ican0016@o365.skku.edu" userId="d8c1ab27-4df0-4608-a1bb-8bc6b3df03cb" providerId="ADAL" clId="{F3259BB4-B58F-46AB-AF7D-1C729B6EBE04}" dt="2022-07-18T07:18:12.448" v="1835" actId="2696"/>
      <pc:docMkLst>
        <pc:docMk/>
      </pc:docMkLst>
      <pc:sldChg chg="del">
        <pc:chgData name="ican0016@o365.skku.edu" userId="d8c1ab27-4df0-4608-a1bb-8bc6b3df03cb" providerId="ADAL" clId="{F3259BB4-B58F-46AB-AF7D-1C729B6EBE04}" dt="2022-07-18T06:26:30.151" v="1421" actId="47"/>
        <pc:sldMkLst>
          <pc:docMk/>
          <pc:sldMk cId="582456790" sldId="261"/>
        </pc:sldMkLst>
      </pc:sldChg>
      <pc:sldChg chg="addSp delSp modSp mod ord">
        <pc:chgData name="ican0016@o365.skku.edu" userId="d8c1ab27-4df0-4608-a1bb-8bc6b3df03cb" providerId="ADAL" clId="{F3259BB4-B58F-46AB-AF7D-1C729B6EBE04}" dt="2022-07-18T06:30:47.749" v="1501" actId="1076"/>
        <pc:sldMkLst>
          <pc:docMk/>
          <pc:sldMk cId="1713767849" sldId="262"/>
        </pc:sldMkLst>
        <pc:spChg chg="mod">
          <ac:chgData name="ican0016@o365.skku.edu" userId="d8c1ab27-4df0-4608-a1bb-8bc6b3df03cb" providerId="ADAL" clId="{F3259BB4-B58F-46AB-AF7D-1C729B6EBE04}" dt="2022-07-18T06:30:45.773" v="1500" actId="20577"/>
          <ac:spMkLst>
            <pc:docMk/>
            <pc:sldMk cId="1713767849" sldId="262"/>
            <ac:spMk id="8" creationId="{B9B1C099-1354-486B-A69E-76F6C5110B60}"/>
          </ac:spMkLst>
        </pc:spChg>
        <pc:spChg chg="del">
          <ac:chgData name="ican0016@o365.skku.edu" userId="d8c1ab27-4df0-4608-a1bb-8bc6b3df03cb" providerId="ADAL" clId="{F3259BB4-B58F-46AB-AF7D-1C729B6EBE04}" dt="2022-07-18T06:26:59.168" v="1432" actId="478"/>
          <ac:spMkLst>
            <pc:docMk/>
            <pc:sldMk cId="1713767849" sldId="262"/>
            <ac:spMk id="11" creationId="{782EF3DE-1A2A-4716-ABAF-173C87D96E32}"/>
          </ac:spMkLst>
        </pc:spChg>
        <pc:spChg chg="del">
          <ac:chgData name="ican0016@o365.skku.edu" userId="d8c1ab27-4df0-4608-a1bb-8bc6b3df03cb" providerId="ADAL" clId="{F3259BB4-B58F-46AB-AF7D-1C729B6EBE04}" dt="2022-07-18T06:26:59.168" v="1432" actId="478"/>
          <ac:spMkLst>
            <pc:docMk/>
            <pc:sldMk cId="1713767849" sldId="262"/>
            <ac:spMk id="13" creationId="{297853AE-741B-47BC-8F3C-04E787FD0AB3}"/>
          </ac:spMkLst>
        </pc:spChg>
        <pc:picChg chg="del">
          <ac:chgData name="ican0016@o365.skku.edu" userId="d8c1ab27-4df0-4608-a1bb-8bc6b3df03cb" providerId="ADAL" clId="{F3259BB4-B58F-46AB-AF7D-1C729B6EBE04}" dt="2022-07-18T06:26:55.381" v="1429" actId="478"/>
          <ac:picMkLst>
            <pc:docMk/>
            <pc:sldMk cId="1713767849" sldId="262"/>
            <ac:picMk id="3" creationId="{0CEF7215-D3A4-423C-8022-1FD9497240C8}"/>
          </ac:picMkLst>
        </pc:picChg>
        <pc:picChg chg="del">
          <ac:chgData name="ican0016@o365.skku.edu" userId="d8c1ab27-4df0-4608-a1bb-8bc6b3df03cb" providerId="ADAL" clId="{F3259BB4-B58F-46AB-AF7D-1C729B6EBE04}" dt="2022-07-18T06:26:55.381" v="1429" actId="478"/>
          <ac:picMkLst>
            <pc:docMk/>
            <pc:sldMk cId="1713767849" sldId="262"/>
            <ac:picMk id="5" creationId="{7F0E7BDA-7D88-499F-9A22-923C04D7BD5A}"/>
          </ac:picMkLst>
        </pc:picChg>
        <pc:picChg chg="del">
          <ac:chgData name="ican0016@o365.skku.edu" userId="d8c1ab27-4df0-4608-a1bb-8bc6b3df03cb" providerId="ADAL" clId="{F3259BB4-B58F-46AB-AF7D-1C729B6EBE04}" dt="2022-07-18T06:26:55.381" v="1429" actId="478"/>
          <ac:picMkLst>
            <pc:docMk/>
            <pc:sldMk cId="1713767849" sldId="262"/>
            <ac:picMk id="7" creationId="{53BA528E-A13C-455F-8B7C-1F9AD683CA6A}"/>
          </ac:picMkLst>
        </pc:picChg>
        <pc:picChg chg="add mod">
          <ac:chgData name="ican0016@o365.skku.edu" userId="d8c1ab27-4df0-4608-a1bb-8bc6b3df03cb" providerId="ADAL" clId="{F3259BB4-B58F-46AB-AF7D-1C729B6EBE04}" dt="2022-07-18T06:30:47.749" v="1501" actId="1076"/>
          <ac:picMkLst>
            <pc:docMk/>
            <pc:sldMk cId="1713767849" sldId="262"/>
            <ac:picMk id="15" creationId="{57B5ECDA-17FD-40E0-2E1E-99652C87A347}"/>
          </ac:picMkLst>
        </pc:picChg>
        <pc:cxnChg chg="del">
          <ac:chgData name="ican0016@o365.skku.edu" userId="d8c1ab27-4df0-4608-a1bb-8bc6b3df03cb" providerId="ADAL" clId="{F3259BB4-B58F-46AB-AF7D-1C729B6EBE04}" dt="2022-07-18T06:26:57.466" v="1430" actId="478"/>
          <ac:cxnSpMkLst>
            <pc:docMk/>
            <pc:sldMk cId="1713767849" sldId="262"/>
            <ac:cxnSpMk id="9" creationId="{96F44540-D76F-4DD7-B7F6-8CAB778FBD56}"/>
          </ac:cxnSpMkLst>
        </pc:cxnChg>
        <pc:cxnChg chg="del">
          <ac:chgData name="ican0016@o365.skku.edu" userId="d8c1ab27-4df0-4608-a1bb-8bc6b3df03cb" providerId="ADAL" clId="{F3259BB4-B58F-46AB-AF7D-1C729B6EBE04}" dt="2022-07-18T06:26:58.085" v="1431" actId="478"/>
          <ac:cxnSpMkLst>
            <pc:docMk/>
            <pc:sldMk cId="1713767849" sldId="262"/>
            <ac:cxnSpMk id="12" creationId="{8CB6446B-1C5D-43DA-A7D8-024F7525045B}"/>
          </ac:cxnSpMkLst>
        </pc:cxnChg>
      </pc:sldChg>
      <pc:sldChg chg="addSp modSp mod">
        <pc:chgData name="ican0016@o365.skku.edu" userId="d8c1ab27-4df0-4608-a1bb-8bc6b3df03cb" providerId="ADAL" clId="{F3259BB4-B58F-46AB-AF7D-1C729B6EBE04}" dt="2022-07-18T05:11:00.716" v="196" actId="14100"/>
        <pc:sldMkLst>
          <pc:docMk/>
          <pc:sldMk cId="4181339287" sldId="264"/>
        </pc:sldMkLst>
        <pc:spChg chg="mod">
          <ac:chgData name="ican0016@o365.skku.edu" userId="d8c1ab27-4df0-4608-a1bb-8bc6b3df03cb" providerId="ADAL" clId="{F3259BB4-B58F-46AB-AF7D-1C729B6EBE04}" dt="2022-07-18T05:11:00.716" v="196" actId="14100"/>
          <ac:spMkLst>
            <pc:docMk/>
            <pc:sldMk cId="4181339287" sldId="264"/>
            <ac:spMk id="2" creationId="{0ABDCBCF-B928-474D-A203-2032D9CCB9F8}"/>
          </ac:spMkLst>
        </pc:spChg>
        <pc:spChg chg="mod">
          <ac:chgData name="ican0016@o365.skku.edu" userId="d8c1ab27-4df0-4608-a1bb-8bc6b3df03cb" providerId="ADAL" clId="{F3259BB4-B58F-46AB-AF7D-1C729B6EBE04}" dt="2022-07-18T05:07:55.184" v="125" actId="14100"/>
          <ac:spMkLst>
            <pc:docMk/>
            <pc:sldMk cId="4181339287" sldId="264"/>
            <ac:spMk id="4" creationId="{1DE6DA78-7555-4FA6-9CFF-943F899E8DB6}"/>
          </ac:spMkLst>
        </pc:spChg>
        <pc:picChg chg="add mod">
          <ac:chgData name="ican0016@o365.skku.edu" userId="d8c1ab27-4df0-4608-a1bb-8bc6b3df03cb" providerId="ADAL" clId="{F3259BB4-B58F-46AB-AF7D-1C729B6EBE04}" dt="2022-07-18T05:08:02.148" v="128" actId="1076"/>
          <ac:picMkLst>
            <pc:docMk/>
            <pc:sldMk cId="4181339287" sldId="264"/>
            <ac:picMk id="1026" creationId="{CAB8AE54-AA8D-F3E2-4333-09FE2EED468B}"/>
          </ac:picMkLst>
        </pc:picChg>
      </pc:sldChg>
      <pc:sldChg chg="addSp delSp modSp mod">
        <pc:chgData name="ican0016@o365.skku.edu" userId="d8c1ab27-4df0-4608-a1bb-8bc6b3df03cb" providerId="ADAL" clId="{F3259BB4-B58F-46AB-AF7D-1C729B6EBE04}" dt="2022-07-18T06:01:23.111" v="878" actId="1036"/>
        <pc:sldMkLst>
          <pc:docMk/>
          <pc:sldMk cId="2739521626" sldId="267"/>
        </pc:sldMkLst>
        <pc:spChg chg="mod">
          <ac:chgData name="ican0016@o365.skku.edu" userId="d8c1ab27-4df0-4608-a1bb-8bc6b3df03cb" providerId="ADAL" clId="{F3259BB4-B58F-46AB-AF7D-1C729B6EBE04}" dt="2022-07-18T05:55:19.734" v="428" actId="20577"/>
          <ac:spMkLst>
            <pc:docMk/>
            <pc:sldMk cId="2739521626" sldId="267"/>
            <ac:spMk id="2" creationId="{C8449CF2-AAC7-2D40-9CF3-830939A5F9E9}"/>
          </ac:spMkLst>
        </pc:spChg>
        <pc:spChg chg="add mod">
          <ac:chgData name="ican0016@o365.skku.edu" userId="d8c1ab27-4df0-4608-a1bb-8bc6b3df03cb" providerId="ADAL" clId="{F3259BB4-B58F-46AB-AF7D-1C729B6EBE04}" dt="2022-07-18T06:01:15.399" v="841"/>
          <ac:spMkLst>
            <pc:docMk/>
            <pc:sldMk cId="2739521626" sldId="267"/>
            <ac:spMk id="6" creationId="{BD4FA453-1543-0896-4E4E-38E2672E0F83}"/>
          </ac:spMkLst>
        </pc:spChg>
        <pc:spChg chg="mod">
          <ac:chgData name="ican0016@o365.skku.edu" userId="d8c1ab27-4df0-4608-a1bb-8bc6b3df03cb" providerId="ADAL" clId="{F3259BB4-B58F-46AB-AF7D-1C729B6EBE04}" dt="2022-07-18T06:01:23.111" v="878" actId="1036"/>
          <ac:spMkLst>
            <pc:docMk/>
            <pc:sldMk cId="2739521626" sldId="267"/>
            <ac:spMk id="8" creationId="{6187CE30-5584-4714-B48E-8F8E3CA7EE55}"/>
          </ac:spMkLst>
        </pc:spChg>
        <pc:picChg chg="del">
          <ac:chgData name="ican0016@o365.skku.edu" userId="d8c1ab27-4df0-4608-a1bb-8bc6b3df03cb" providerId="ADAL" clId="{F3259BB4-B58F-46AB-AF7D-1C729B6EBE04}" dt="2022-07-18T05:57:22.965" v="429" actId="478"/>
          <ac:picMkLst>
            <pc:docMk/>
            <pc:sldMk cId="2739521626" sldId="267"/>
            <ac:picMk id="4" creationId="{D9599253-565E-044C-B288-C50232D1B123}"/>
          </ac:picMkLst>
        </pc:picChg>
        <pc:picChg chg="del">
          <ac:chgData name="ican0016@o365.skku.edu" userId="d8c1ab27-4df0-4608-a1bb-8bc6b3df03cb" providerId="ADAL" clId="{F3259BB4-B58F-46AB-AF7D-1C729B6EBE04}" dt="2022-07-18T05:57:23.350" v="430" actId="478"/>
          <ac:picMkLst>
            <pc:docMk/>
            <pc:sldMk cId="2739521626" sldId="267"/>
            <ac:picMk id="7" creationId="{F3F39337-8284-7546-9FCD-7257AD0AEA41}"/>
          </ac:picMkLst>
        </pc:picChg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2491247594" sldId="268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4123891572" sldId="269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446889633" sldId="270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479665855" sldId="271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1260178744" sldId="273"/>
        </pc:sldMkLst>
      </pc:sldChg>
      <pc:sldChg chg="addSp delSp modSp mod">
        <pc:chgData name="ican0016@o365.skku.edu" userId="d8c1ab27-4df0-4608-a1bb-8bc6b3df03cb" providerId="ADAL" clId="{F3259BB4-B58F-46AB-AF7D-1C729B6EBE04}" dt="2022-07-18T06:38:56.216" v="1691" actId="20577"/>
        <pc:sldMkLst>
          <pc:docMk/>
          <pc:sldMk cId="2176763142" sldId="274"/>
        </pc:sldMkLst>
        <pc:spChg chg="mod">
          <ac:chgData name="ican0016@o365.skku.edu" userId="d8c1ab27-4df0-4608-a1bb-8bc6b3df03cb" providerId="ADAL" clId="{F3259BB4-B58F-46AB-AF7D-1C729B6EBE04}" dt="2022-07-18T06:38:56.216" v="1691" actId="20577"/>
          <ac:spMkLst>
            <pc:docMk/>
            <pc:sldMk cId="2176763142" sldId="274"/>
            <ac:spMk id="2" creationId="{C8449CF2-AAC7-2D40-9CF3-830939A5F9E9}"/>
          </ac:spMkLst>
        </pc:spChg>
        <pc:spChg chg="add mod">
          <ac:chgData name="ican0016@o365.skku.edu" userId="d8c1ab27-4df0-4608-a1bb-8bc6b3df03cb" providerId="ADAL" clId="{F3259BB4-B58F-46AB-AF7D-1C729B6EBE04}" dt="2022-07-18T06:13:17.532" v="1005" actId="14100"/>
          <ac:spMkLst>
            <pc:docMk/>
            <pc:sldMk cId="2176763142" sldId="274"/>
            <ac:spMk id="5" creationId="{D0A9E262-DB0C-6107-CAB0-C4852F56F873}"/>
          </ac:spMkLst>
        </pc:spChg>
        <pc:spChg chg="del">
          <ac:chgData name="ican0016@o365.skku.edu" userId="d8c1ab27-4df0-4608-a1bb-8bc6b3df03cb" providerId="ADAL" clId="{F3259BB4-B58F-46AB-AF7D-1C729B6EBE04}" dt="2022-07-18T06:08:10.298" v="971" actId="478"/>
          <ac:spMkLst>
            <pc:docMk/>
            <pc:sldMk cId="2176763142" sldId="274"/>
            <ac:spMk id="8" creationId="{6187CE30-5584-4714-B48E-8F8E3CA7EE55}"/>
          </ac:spMkLst>
        </pc:spChg>
        <pc:spChg chg="add mod">
          <ac:chgData name="ican0016@o365.skku.edu" userId="d8c1ab27-4df0-4608-a1bb-8bc6b3df03cb" providerId="ADAL" clId="{F3259BB4-B58F-46AB-AF7D-1C729B6EBE04}" dt="2022-07-18T06:13:11.374" v="1004" actId="1076"/>
          <ac:spMkLst>
            <pc:docMk/>
            <pc:sldMk cId="2176763142" sldId="274"/>
            <ac:spMk id="9" creationId="{648E2A49-EFB6-70D2-AB65-92BFB85C658C}"/>
          </ac:spMkLst>
        </pc:spChg>
        <pc:spChg chg="add mod">
          <ac:chgData name="ican0016@o365.skku.edu" userId="d8c1ab27-4df0-4608-a1bb-8bc6b3df03cb" providerId="ADAL" clId="{F3259BB4-B58F-46AB-AF7D-1C729B6EBE04}" dt="2022-07-18T06:26:14.656" v="1420" actId="20577"/>
          <ac:spMkLst>
            <pc:docMk/>
            <pc:sldMk cId="2176763142" sldId="274"/>
            <ac:spMk id="10" creationId="{3A974AE1-A4F1-97A3-420B-BCB20911555A}"/>
          </ac:spMkLst>
        </pc:spChg>
        <pc:grpChg chg="add mod">
          <ac:chgData name="ican0016@o365.skku.edu" userId="d8c1ab27-4df0-4608-a1bb-8bc6b3df03cb" providerId="ADAL" clId="{F3259BB4-B58F-46AB-AF7D-1C729B6EBE04}" dt="2022-07-18T06:13:08.940" v="1003" actId="1076"/>
          <ac:grpSpMkLst>
            <pc:docMk/>
            <pc:sldMk cId="2176763142" sldId="274"/>
            <ac:grpSpMk id="7" creationId="{A9236DDF-19C6-14F4-E6DA-00C984BCD080}"/>
          </ac:grpSpMkLst>
        </pc:grpChg>
        <pc:picChg chg="add mod">
          <ac:chgData name="ican0016@o365.skku.edu" userId="d8c1ab27-4df0-4608-a1bb-8bc6b3df03cb" providerId="ADAL" clId="{F3259BB4-B58F-46AB-AF7D-1C729B6EBE04}" dt="2022-07-18T06:09:39.837" v="990" actId="164"/>
          <ac:picMkLst>
            <pc:docMk/>
            <pc:sldMk cId="2176763142" sldId="274"/>
            <ac:picMk id="4" creationId="{8D2EC7F7-6339-E721-4E19-DD2F3F9C587D}"/>
          </ac:picMkLst>
        </pc:picChg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352787086" sldId="275"/>
        </pc:sldMkLst>
      </pc:sldChg>
      <pc:sldChg chg="del">
        <pc:chgData name="ican0016@o365.skku.edu" userId="d8c1ab27-4df0-4608-a1bb-8bc6b3df03cb" providerId="ADAL" clId="{F3259BB4-B58F-46AB-AF7D-1C729B6EBE04}" dt="2022-07-18T07:18:12.448" v="1835" actId="2696"/>
        <pc:sldMkLst>
          <pc:docMk/>
          <pc:sldMk cId="321593703" sldId="276"/>
        </pc:sldMkLst>
      </pc:sldChg>
      <pc:sldChg chg="del">
        <pc:chgData name="ican0016@o365.skku.edu" userId="d8c1ab27-4df0-4608-a1bb-8bc6b3df03cb" providerId="ADAL" clId="{F3259BB4-B58F-46AB-AF7D-1C729B6EBE04}" dt="2022-07-18T06:26:31.175" v="1422" actId="47"/>
        <pc:sldMkLst>
          <pc:docMk/>
          <pc:sldMk cId="733984818" sldId="279"/>
        </pc:sldMkLst>
      </pc:sldChg>
      <pc:sldChg chg="del">
        <pc:chgData name="ican0016@o365.skku.edu" userId="d8c1ab27-4df0-4608-a1bb-8bc6b3df03cb" providerId="ADAL" clId="{F3259BB4-B58F-46AB-AF7D-1C729B6EBE04}" dt="2022-07-18T05:54:33.982" v="402" actId="47"/>
        <pc:sldMkLst>
          <pc:docMk/>
          <pc:sldMk cId="4205305844" sldId="280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2757815559" sldId="281"/>
        </pc:sldMkLst>
      </pc:sldChg>
      <pc:sldChg chg="del">
        <pc:chgData name="ican0016@o365.skku.edu" userId="d8c1ab27-4df0-4608-a1bb-8bc6b3df03cb" providerId="ADAL" clId="{F3259BB4-B58F-46AB-AF7D-1C729B6EBE04}" dt="2022-07-18T06:07:17.319" v="945" actId="47"/>
        <pc:sldMkLst>
          <pc:docMk/>
          <pc:sldMk cId="2939192673" sldId="282"/>
        </pc:sldMkLst>
      </pc:sldChg>
      <pc:sldChg chg="addSp delSp modSp add mod">
        <pc:chgData name="ican0016@o365.skku.edu" userId="d8c1ab27-4df0-4608-a1bb-8bc6b3df03cb" providerId="ADAL" clId="{F3259BB4-B58F-46AB-AF7D-1C729B6EBE04}" dt="2022-07-18T05:10:51.762" v="194" actId="14100"/>
        <pc:sldMkLst>
          <pc:docMk/>
          <pc:sldMk cId="3755184039" sldId="283"/>
        </pc:sldMkLst>
        <pc:spChg chg="mod">
          <ac:chgData name="ican0016@o365.skku.edu" userId="d8c1ab27-4df0-4608-a1bb-8bc6b3df03cb" providerId="ADAL" clId="{F3259BB4-B58F-46AB-AF7D-1C729B6EBE04}" dt="2022-07-18T05:10:51.762" v="194" actId="14100"/>
          <ac:spMkLst>
            <pc:docMk/>
            <pc:sldMk cId="3755184039" sldId="283"/>
            <ac:spMk id="2" creationId="{0ABDCBCF-B928-474D-A203-2032D9CCB9F8}"/>
          </ac:spMkLst>
        </pc:spChg>
        <pc:spChg chg="mod">
          <ac:chgData name="ican0016@o365.skku.edu" userId="d8c1ab27-4df0-4608-a1bb-8bc6b3df03cb" providerId="ADAL" clId="{F3259BB4-B58F-46AB-AF7D-1C729B6EBE04}" dt="2022-07-18T05:08:20.263" v="152" actId="20577"/>
          <ac:spMkLst>
            <pc:docMk/>
            <pc:sldMk cId="3755184039" sldId="283"/>
            <ac:spMk id="4" creationId="{1DE6DA78-7555-4FA6-9CFF-943F899E8DB6}"/>
          </ac:spMkLst>
        </pc:spChg>
        <pc:picChg chg="del">
          <ac:chgData name="ican0016@o365.skku.edu" userId="d8c1ab27-4df0-4608-a1bb-8bc6b3df03cb" providerId="ADAL" clId="{F3259BB4-B58F-46AB-AF7D-1C729B6EBE04}" dt="2022-07-18T05:08:03.870" v="129" actId="478"/>
          <ac:picMkLst>
            <pc:docMk/>
            <pc:sldMk cId="3755184039" sldId="283"/>
            <ac:picMk id="1026" creationId="{CAB8AE54-AA8D-F3E2-4333-09FE2EED468B}"/>
          </ac:picMkLst>
        </pc:picChg>
        <pc:picChg chg="add mod">
          <ac:chgData name="ican0016@o365.skku.edu" userId="d8c1ab27-4df0-4608-a1bb-8bc6b3df03cb" providerId="ADAL" clId="{F3259BB4-B58F-46AB-AF7D-1C729B6EBE04}" dt="2022-07-18T05:08:14.168" v="135" actId="1076"/>
          <ac:picMkLst>
            <pc:docMk/>
            <pc:sldMk cId="3755184039" sldId="283"/>
            <ac:picMk id="2050" creationId="{79B185F8-B25C-B666-E154-0B91BD7257F7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5:55:08.451" v="419" actId="20577"/>
        <pc:sldMkLst>
          <pc:docMk/>
          <pc:sldMk cId="3883618076" sldId="284"/>
        </pc:sldMkLst>
        <pc:spChg chg="del">
          <ac:chgData name="ican0016@o365.skku.edu" userId="d8c1ab27-4df0-4608-a1bb-8bc6b3df03cb" providerId="ADAL" clId="{F3259BB4-B58F-46AB-AF7D-1C729B6EBE04}" dt="2022-07-18T05:11:37.156" v="202" actId="478"/>
          <ac:spMkLst>
            <pc:docMk/>
            <pc:sldMk cId="3883618076" sldId="284"/>
            <ac:spMk id="2" creationId="{0ABDCBCF-B928-474D-A203-2032D9CCB9F8}"/>
          </ac:spMkLst>
        </pc:spChg>
        <pc:spChg chg="mod">
          <ac:chgData name="ican0016@o365.skku.edu" userId="d8c1ab27-4df0-4608-a1bb-8bc6b3df03cb" providerId="ADAL" clId="{F3259BB4-B58F-46AB-AF7D-1C729B6EBE04}" dt="2022-07-18T05:55:08.451" v="419" actId="20577"/>
          <ac:spMkLst>
            <pc:docMk/>
            <pc:sldMk cId="3883618076" sldId="284"/>
            <ac:spMk id="4" creationId="{1DE6DA78-7555-4FA6-9CFF-943F899E8DB6}"/>
          </ac:spMkLst>
        </pc:spChg>
        <pc:spChg chg="add mod">
          <ac:chgData name="ican0016@o365.skku.edu" userId="d8c1ab27-4df0-4608-a1bb-8bc6b3df03cb" providerId="ADAL" clId="{F3259BB4-B58F-46AB-AF7D-1C729B6EBE04}" dt="2022-07-18T05:29:15.674" v="338" actId="14100"/>
          <ac:spMkLst>
            <pc:docMk/>
            <pc:sldMk cId="3883618076" sldId="284"/>
            <ac:spMk id="6" creationId="{D0A9040B-4063-D298-14CC-35B70CF14FE0}"/>
          </ac:spMkLst>
        </pc:spChg>
        <pc:picChg chg="del">
          <ac:chgData name="ican0016@o365.skku.edu" userId="d8c1ab27-4df0-4608-a1bb-8bc6b3df03cb" providerId="ADAL" clId="{F3259BB4-B58F-46AB-AF7D-1C729B6EBE04}" dt="2022-07-18T05:11:31.311" v="198" actId="478"/>
          <ac:picMkLst>
            <pc:docMk/>
            <pc:sldMk cId="3883618076" sldId="284"/>
            <ac:picMk id="2050" creationId="{79B185F8-B25C-B666-E154-0B91BD7257F7}"/>
          </ac:picMkLst>
        </pc:picChg>
        <pc:picChg chg="add mod">
          <ac:chgData name="ican0016@o365.skku.edu" userId="d8c1ab27-4df0-4608-a1bb-8bc6b3df03cb" providerId="ADAL" clId="{F3259BB4-B58F-46AB-AF7D-1C729B6EBE04}" dt="2022-07-18T05:29:11.122" v="336" actId="1076"/>
          <ac:picMkLst>
            <pc:docMk/>
            <pc:sldMk cId="3883618076" sldId="284"/>
            <ac:picMk id="3074" creationId="{13EDBA0B-51A8-C7DC-C949-7B7185F4A8A1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5:55:10.776" v="420" actId="20577"/>
        <pc:sldMkLst>
          <pc:docMk/>
          <pc:sldMk cId="600841865" sldId="285"/>
        </pc:sldMkLst>
        <pc:spChg chg="mod">
          <ac:chgData name="ican0016@o365.skku.edu" userId="d8c1ab27-4df0-4608-a1bb-8bc6b3df03cb" providerId="ADAL" clId="{F3259BB4-B58F-46AB-AF7D-1C729B6EBE04}" dt="2022-07-18T05:55:10.776" v="420" actId="20577"/>
          <ac:spMkLst>
            <pc:docMk/>
            <pc:sldMk cId="600841865" sldId="285"/>
            <ac:spMk id="4" creationId="{1DE6DA78-7555-4FA6-9CFF-943F899E8DB6}"/>
          </ac:spMkLst>
        </pc:spChg>
        <pc:spChg chg="mod">
          <ac:chgData name="ican0016@o365.skku.edu" userId="d8c1ab27-4df0-4608-a1bb-8bc6b3df03cb" providerId="ADAL" clId="{F3259BB4-B58F-46AB-AF7D-1C729B6EBE04}" dt="2022-07-18T05:51:15.463" v="401" actId="20577"/>
          <ac:spMkLst>
            <pc:docMk/>
            <pc:sldMk cId="600841865" sldId="285"/>
            <ac:spMk id="6" creationId="{D0A9040B-4063-D298-14CC-35B70CF14FE0}"/>
          </ac:spMkLst>
        </pc:spChg>
        <pc:picChg chg="del">
          <ac:chgData name="ican0016@o365.skku.edu" userId="d8c1ab27-4df0-4608-a1bb-8bc6b3df03cb" providerId="ADAL" clId="{F3259BB4-B58F-46AB-AF7D-1C729B6EBE04}" dt="2022-07-18T05:42:59.842" v="340" actId="478"/>
          <ac:picMkLst>
            <pc:docMk/>
            <pc:sldMk cId="600841865" sldId="285"/>
            <ac:picMk id="3074" creationId="{13EDBA0B-51A8-C7DC-C949-7B7185F4A8A1}"/>
          </ac:picMkLst>
        </pc:picChg>
        <pc:picChg chg="add mod">
          <ac:chgData name="ican0016@o365.skku.edu" userId="d8c1ab27-4df0-4608-a1bb-8bc6b3df03cb" providerId="ADAL" clId="{F3259BB4-B58F-46AB-AF7D-1C729B6EBE04}" dt="2022-07-18T05:43:25.705" v="382" actId="1076"/>
          <ac:picMkLst>
            <pc:docMk/>
            <pc:sldMk cId="600841865" sldId="285"/>
            <ac:picMk id="4098" creationId="{F19D0F03-EF0B-D3FF-5B7F-1DB7B91FECA6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6:05:13.837" v="919" actId="1076"/>
        <pc:sldMkLst>
          <pc:docMk/>
          <pc:sldMk cId="3673076518" sldId="286"/>
        </pc:sldMkLst>
        <pc:spChg chg="mod">
          <ac:chgData name="ican0016@o365.skku.edu" userId="d8c1ab27-4df0-4608-a1bb-8bc6b3df03cb" providerId="ADAL" clId="{F3259BB4-B58F-46AB-AF7D-1C729B6EBE04}" dt="2022-07-18T06:04:17.587" v="905" actId="20577"/>
          <ac:spMkLst>
            <pc:docMk/>
            <pc:sldMk cId="3673076518" sldId="286"/>
            <ac:spMk id="2" creationId="{C8449CF2-AAC7-2D40-9CF3-830939A5F9E9}"/>
          </ac:spMkLst>
        </pc:spChg>
        <pc:spChg chg="del">
          <ac:chgData name="ican0016@o365.skku.edu" userId="d8c1ab27-4df0-4608-a1bb-8bc6b3df03cb" providerId="ADAL" clId="{F3259BB4-B58F-46AB-AF7D-1C729B6EBE04}" dt="2022-07-18T06:04:23.819" v="907" actId="478"/>
          <ac:spMkLst>
            <pc:docMk/>
            <pc:sldMk cId="3673076518" sldId="286"/>
            <ac:spMk id="6" creationId="{BD4FA453-1543-0896-4E4E-38E2672E0F83}"/>
          </ac:spMkLst>
        </pc:spChg>
        <pc:spChg chg="mod">
          <ac:chgData name="ican0016@o365.skku.edu" userId="d8c1ab27-4df0-4608-a1bb-8bc6b3df03cb" providerId="ADAL" clId="{F3259BB4-B58F-46AB-AF7D-1C729B6EBE04}" dt="2022-07-18T06:05:13.837" v="919" actId="1076"/>
          <ac:spMkLst>
            <pc:docMk/>
            <pc:sldMk cId="3673076518" sldId="286"/>
            <ac:spMk id="8" creationId="{6187CE30-5584-4714-B48E-8F8E3CA7EE55}"/>
          </ac:spMkLst>
        </pc:spChg>
        <pc:picChg chg="add mod">
          <ac:chgData name="ican0016@o365.skku.edu" userId="d8c1ab27-4df0-4608-a1bb-8bc6b3df03cb" providerId="ADAL" clId="{F3259BB4-B58F-46AB-AF7D-1C729B6EBE04}" dt="2022-07-18T06:04:32.428" v="912" actId="1076"/>
          <ac:picMkLst>
            <pc:docMk/>
            <pc:sldMk cId="3673076518" sldId="286"/>
            <ac:picMk id="5122" creationId="{42715AD9-887C-52DA-7FE4-DBF6DF74A9AB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6:07:02.091" v="944" actId="20577"/>
        <pc:sldMkLst>
          <pc:docMk/>
          <pc:sldMk cId="1269130025" sldId="287"/>
        </pc:sldMkLst>
        <pc:spChg chg="mod">
          <ac:chgData name="ican0016@o365.skku.edu" userId="d8c1ab27-4df0-4608-a1bb-8bc6b3df03cb" providerId="ADAL" clId="{F3259BB4-B58F-46AB-AF7D-1C729B6EBE04}" dt="2022-07-18T06:07:02.091" v="944" actId="20577"/>
          <ac:spMkLst>
            <pc:docMk/>
            <pc:sldMk cId="1269130025" sldId="287"/>
            <ac:spMk id="8" creationId="{6187CE30-5584-4714-B48E-8F8E3CA7EE55}"/>
          </ac:spMkLst>
        </pc:spChg>
        <pc:picChg chg="add mod">
          <ac:chgData name="ican0016@o365.skku.edu" userId="d8c1ab27-4df0-4608-a1bb-8bc6b3df03cb" providerId="ADAL" clId="{F3259BB4-B58F-46AB-AF7D-1C729B6EBE04}" dt="2022-07-18T06:06:25.633" v="928" actId="1076"/>
          <ac:picMkLst>
            <pc:docMk/>
            <pc:sldMk cId="1269130025" sldId="287"/>
            <ac:picMk id="4" creationId="{2B676668-614C-C068-2A20-2255927A1BC7}"/>
          </ac:picMkLst>
        </pc:picChg>
        <pc:picChg chg="del">
          <ac:chgData name="ican0016@o365.skku.edu" userId="d8c1ab27-4df0-4608-a1bb-8bc6b3df03cb" providerId="ADAL" clId="{F3259BB4-B58F-46AB-AF7D-1C729B6EBE04}" dt="2022-07-18T06:05:44.437" v="921" actId="478"/>
          <ac:picMkLst>
            <pc:docMk/>
            <pc:sldMk cId="1269130025" sldId="287"/>
            <ac:picMk id="5122" creationId="{42715AD9-887C-52DA-7FE4-DBF6DF74A9AB}"/>
          </ac:picMkLst>
        </pc:picChg>
      </pc:sldChg>
      <pc:sldChg chg="addSp delSp modSp new del mod">
        <pc:chgData name="ican0016@o365.skku.edu" userId="d8c1ab27-4df0-4608-a1bb-8bc6b3df03cb" providerId="ADAL" clId="{F3259BB4-B58F-46AB-AF7D-1C729B6EBE04}" dt="2022-07-18T06:29:34.561" v="1488" actId="680"/>
        <pc:sldMkLst>
          <pc:docMk/>
          <pc:sldMk cId="869795623" sldId="288"/>
        </pc:sldMkLst>
        <pc:spChg chg="add del mod">
          <ac:chgData name="ican0016@o365.skku.edu" userId="d8c1ab27-4df0-4608-a1bb-8bc6b3df03cb" providerId="ADAL" clId="{F3259BB4-B58F-46AB-AF7D-1C729B6EBE04}" dt="2022-07-18T06:29:34.349" v="1487"/>
          <ac:spMkLst>
            <pc:docMk/>
            <pc:sldMk cId="869795623" sldId="288"/>
            <ac:spMk id="2" creationId="{A7BF7BCB-059E-94E9-E619-109F20E0F7F0}"/>
          </ac:spMkLst>
        </pc:spChg>
      </pc:sldChg>
      <pc:sldChg chg="add">
        <pc:chgData name="ican0016@o365.skku.edu" userId="d8c1ab27-4df0-4608-a1bb-8bc6b3df03cb" providerId="ADAL" clId="{F3259BB4-B58F-46AB-AF7D-1C729B6EBE04}" dt="2022-07-18T06:29:40.633" v="1489"/>
        <pc:sldMkLst>
          <pc:docMk/>
          <pc:sldMk cId="3693151241" sldId="288"/>
        </pc:sldMkLst>
      </pc:sldChg>
      <pc:sldChg chg="addSp delSp modSp add mod">
        <pc:chgData name="ican0016@o365.skku.edu" userId="d8c1ab27-4df0-4608-a1bb-8bc6b3df03cb" providerId="ADAL" clId="{F3259BB4-B58F-46AB-AF7D-1C729B6EBE04}" dt="2022-07-18T06:57:51.991" v="1834" actId="1076"/>
        <pc:sldMkLst>
          <pc:docMk/>
          <pc:sldMk cId="1416584466" sldId="289"/>
        </pc:sldMkLst>
        <pc:spChg chg="mod">
          <ac:chgData name="ican0016@o365.skku.edu" userId="d8c1ab27-4df0-4608-a1bb-8bc6b3df03cb" providerId="ADAL" clId="{F3259BB4-B58F-46AB-AF7D-1C729B6EBE04}" dt="2022-07-18T06:56:41.276" v="1819" actId="1076"/>
          <ac:spMkLst>
            <pc:docMk/>
            <pc:sldMk cId="1416584466" sldId="289"/>
            <ac:spMk id="8" creationId="{B9B1C099-1354-486B-A69E-76F6C5110B60}"/>
          </ac:spMkLst>
        </pc:spChg>
        <pc:picChg chg="add mod">
          <ac:chgData name="ican0016@o365.skku.edu" userId="d8c1ab27-4df0-4608-a1bb-8bc6b3df03cb" providerId="ADAL" clId="{F3259BB4-B58F-46AB-AF7D-1C729B6EBE04}" dt="2022-07-18T06:56:41.276" v="1819" actId="1076"/>
          <ac:picMkLst>
            <pc:docMk/>
            <pc:sldMk cId="1416584466" sldId="289"/>
            <ac:picMk id="3" creationId="{867FA584-2D44-D663-CDC9-B9EF0FF0F73A}"/>
          </ac:picMkLst>
        </pc:picChg>
        <pc:picChg chg="add mod">
          <ac:chgData name="ican0016@o365.skku.edu" userId="d8c1ab27-4df0-4608-a1bb-8bc6b3df03cb" providerId="ADAL" clId="{F3259BB4-B58F-46AB-AF7D-1C729B6EBE04}" dt="2022-07-18T06:57:51.991" v="1834" actId="1076"/>
          <ac:picMkLst>
            <pc:docMk/>
            <pc:sldMk cId="1416584466" sldId="289"/>
            <ac:picMk id="5" creationId="{513A9F8F-A781-F8D8-395D-8FDFF1E8B860}"/>
          </ac:picMkLst>
        </pc:picChg>
        <pc:picChg chg="add mod">
          <ac:chgData name="ican0016@o365.skku.edu" userId="d8c1ab27-4df0-4608-a1bb-8bc6b3df03cb" providerId="ADAL" clId="{F3259BB4-B58F-46AB-AF7D-1C729B6EBE04}" dt="2022-07-18T06:57:50.366" v="1833" actId="1076"/>
          <ac:picMkLst>
            <pc:docMk/>
            <pc:sldMk cId="1416584466" sldId="289"/>
            <ac:picMk id="7" creationId="{B7A0C0D9-D2FA-4D93-0CD3-644430D0A12E}"/>
          </ac:picMkLst>
        </pc:picChg>
        <pc:picChg chg="del">
          <ac:chgData name="ican0016@o365.skku.edu" userId="d8c1ab27-4df0-4608-a1bb-8bc6b3df03cb" providerId="ADAL" clId="{F3259BB4-B58F-46AB-AF7D-1C729B6EBE04}" dt="2022-07-18T06:31:29.055" v="1503" actId="478"/>
          <ac:picMkLst>
            <pc:docMk/>
            <pc:sldMk cId="1416584466" sldId="289"/>
            <ac:picMk id="15" creationId="{57B5ECDA-17FD-40E0-2E1E-99652C87A347}"/>
          </ac:picMkLst>
        </pc:picChg>
      </pc:sldChg>
      <pc:sldChg chg="modSp add del mod">
        <pc:chgData name="ican0016@o365.skku.edu" userId="d8c1ab27-4df0-4608-a1bb-8bc6b3df03cb" providerId="ADAL" clId="{F3259BB4-B58F-46AB-AF7D-1C729B6EBE04}" dt="2022-07-18T06:39:35.718" v="1708" actId="47"/>
        <pc:sldMkLst>
          <pc:docMk/>
          <pc:sldMk cId="2109023109" sldId="290"/>
        </pc:sldMkLst>
        <pc:spChg chg="mod">
          <ac:chgData name="ican0016@o365.skku.edu" userId="d8c1ab27-4df0-4608-a1bb-8bc6b3df03cb" providerId="ADAL" clId="{F3259BB4-B58F-46AB-AF7D-1C729B6EBE04}" dt="2022-07-18T06:39:04.002" v="1706" actId="20577"/>
          <ac:spMkLst>
            <pc:docMk/>
            <pc:sldMk cId="2109023109" sldId="290"/>
            <ac:spMk id="2" creationId="{C8449CF2-AAC7-2D40-9CF3-830939A5F9E9}"/>
          </ac:spMkLst>
        </pc:spChg>
      </pc:sldChg>
      <pc:sldChg chg="addSp delSp modSp add mod">
        <pc:chgData name="ican0016@o365.skku.edu" userId="d8c1ab27-4df0-4608-a1bb-8bc6b3df03cb" providerId="ADAL" clId="{F3259BB4-B58F-46AB-AF7D-1C729B6EBE04}" dt="2022-07-18T06:43:18.308" v="1793" actId="20577"/>
        <pc:sldMkLst>
          <pc:docMk/>
          <pc:sldMk cId="1026100963" sldId="291"/>
        </pc:sldMkLst>
        <pc:spChg chg="mod">
          <ac:chgData name="ican0016@o365.skku.edu" userId="d8c1ab27-4df0-4608-a1bb-8bc6b3df03cb" providerId="ADAL" clId="{F3259BB4-B58F-46AB-AF7D-1C729B6EBE04}" dt="2022-07-18T06:43:18.308" v="1793" actId="20577"/>
          <ac:spMkLst>
            <pc:docMk/>
            <pc:sldMk cId="1026100963" sldId="291"/>
            <ac:spMk id="2" creationId="{C8449CF2-AAC7-2D40-9CF3-830939A5F9E9}"/>
          </ac:spMkLst>
        </pc:spChg>
        <pc:spChg chg="del">
          <ac:chgData name="ican0016@o365.skku.edu" userId="d8c1ab27-4df0-4608-a1bb-8bc6b3df03cb" providerId="ADAL" clId="{F3259BB4-B58F-46AB-AF7D-1C729B6EBE04}" dt="2022-07-18T06:39:38.452" v="1709" actId="478"/>
          <ac:spMkLst>
            <pc:docMk/>
            <pc:sldMk cId="1026100963" sldId="291"/>
            <ac:spMk id="9" creationId="{648E2A49-EFB6-70D2-AB65-92BFB85C658C}"/>
          </ac:spMkLst>
        </pc:spChg>
        <pc:spChg chg="del">
          <ac:chgData name="ican0016@o365.skku.edu" userId="d8c1ab27-4df0-4608-a1bb-8bc6b3df03cb" providerId="ADAL" clId="{F3259BB4-B58F-46AB-AF7D-1C729B6EBE04}" dt="2022-07-18T06:39:38.452" v="1709" actId="478"/>
          <ac:spMkLst>
            <pc:docMk/>
            <pc:sldMk cId="1026100963" sldId="291"/>
            <ac:spMk id="10" creationId="{3A974AE1-A4F1-97A3-420B-BCB20911555A}"/>
          </ac:spMkLst>
        </pc:spChg>
        <pc:grpChg chg="del">
          <ac:chgData name="ican0016@o365.skku.edu" userId="d8c1ab27-4df0-4608-a1bb-8bc6b3df03cb" providerId="ADAL" clId="{F3259BB4-B58F-46AB-AF7D-1C729B6EBE04}" dt="2022-07-18T06:39:38.452" v="1709" actId="478"/>
          <ac:grpSpMkLst>
            <pc:docMk/>
            <pc:sldMk cId="1026100963" sldId="291"/>
            <ac:grpSpMk id="7" creationId="{A9236DDF-19C6-14F4-E6DA-00C984BCD080}"/>
          </ac:grpSpMkLst>
        </pc:grpChg>
        <pc:picChg chg="add mod">
          <ac:chgData name="ican0016@o365.skku.edu" userId="d8c1ab27-4df0-4608-a1bb-8bc6b3df03cb" providerId="ADAL" clId="{F3259BB4-B58F-46AB-AF7D-1C729B6EBE04}" dt="2022-07-18T06:39:45.556" v="1714" actId="1076"/>
          <ac:picMkLst>
            <pc:docMk/>
            <pc:sldMk cId="1026100963" sldId="291"/>
            <ac:picMk id="6" creationId="{0BB6DB22-E237-4370-A295-B3462A6856A8}"/>
          </ac:picMkLst>
        </pc:picChg>
        <pc:picChg chg="add mod">
          <ac:chgData name="ican0016@o365.skku.edu" userId="d8c1ab27-4df0-4608-a1bb-8bc6b3df03cb" providerId="ADAL" clId="{F3259BB4-B58F-46AB-AF7D-1C729B6EBE04}" dt="2022-07-18T06:40:13.412" v="1720" actId="1076"/>
          <ac:picMkLst>
            <pc:docMk/>
            <pc:sldMk cId="1026100963" sldId="291"/>
            <ac:picMk id="11" creationId="{FEBC3B63-AE1F-E627-EEB0-B11331FF7C6B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6:43:12.553" v="1779" actId="20577"/>
        <pc:sldMkLst>
          <pc:docMk/>
          <pc:sldMk cId="2333264830" sldId="292"/>
        </pc:sldMkLst>
        <pc:spChg chg="mod">
          <ac:chgData name="ican0016@o365.skku.edu" userId="d8c1ab27-4df0-4608-a1bb-8bc6b3df03cb" providerId="ADAL" clId="{F3259BB4-B58F-46AB-AF7D-1C729B6EBE04}" dt="2022-07-18T06:43:12.553" v="1779" actId="20577"/>
          <ac:spMkLst>
            <pc:docMk/>
            <pc:sldMk cId="2333264830" sldId="292"/>
            <ac:spMk id="2" creationId="{C8449CF2-AAC7-2D40-9CF3-830939A5F9E9}"/>
          </ac:spMkLst>
        </pc:sp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4" creationId="{502BF0FD-A9CF-DD7F-347C-290DC814999B}"/>
          </ac:picMkLst>
        </pc:picChg>
        <pc:picChg chg="del">
          <ac:chgData name="ican0016@o365.skku.edu" userId="d8c1ab27-4df0-4608-a1bb-8bc6b3df03cb" providerId="ADAL" clId="{F3259BB4-B58F-46AB-AF7D-1C729B6EBE04}" dt="2022-07-18T06:41:55.473" v="1722" actId="478"/>
          <ac:picMkLst>
            <pc:docMk/>
            <pc:sldMk cId="2333264830" sldId="292"/>
            <ac:picMk id="6" creationId="{0BB6DB22-E237-4370-A295-B3462A6856A8}"/>
          </ac:picMkLst>
        </pc:pic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7" creationId="{46305937-882E-90CE-BBF9-B25448CA58FC}"/>
          </ac:picMkLst>
        </pc:pic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9" creationId="{B0CF7DD0-B5AD-6696-2202-24EEE1CEE306}"/>
          </ac:picMkLst>
        </pc:picChg>
        <pc:picChg chg="del">
          <ac:chgData name="ican0016@o365.skku.edu" userId="d8c1ab27-4df0-4608-a1bb-8bc6b3df03cb" providerId="ADAL" clId="{F3259BB4-B58F-46AB-AF7D-1C729B6EBE04}" dt="2022-07-18T06:41:55.850" v="1723" actId="478"/>
          <ac:picMkLst>
            <pc:docMk/>
            <pc:sldMk cId="2333264830" sldId="292"/>
            <ac:picMk id="11" creationId="{FEBC3B63-AE1F-E627-EEB0-B11331FF7C6B}"/>
          </ac:picMkLst>
        </pc:pic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12" creationId="{19B492B2-CB72-079A-BF57-3658E2359CC2}"/>
          </ac:picMkLst>
        </pc:picChg>
        <pc:picChg chg="add del mod">
          <ac:chgData name="ican0016@o365.skku.edu" userId="d8c1ab27-4df0-4608-a1bb-8bc6b3df03cb" providerId="ADAL" clId="{F3259BB4-B58F-46AB-AF7D-1C729B6EBE04}" dt="2022-07-18T06:42:18.066" v="1738"/>
          <ac:picMkLst>
            <pc:docMk/>
            <pc:sldMk cId="2333264830" sldId="292"/>
            <ac:picMk id="14" creationId="{66E9CF20-BC50-4FCE-3B7E-F47272688A98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16" creationId="{ADA090A4-DAEF-1A3B-E89E-272C95F6E34B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18" creationId="{B0C9B1ED-64BF-81F3-0146-9ADCAF13D6AF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20" creationId="{0CE2B175-0F9B-AD93-8D97-BE69B27A6CAE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22" creationId="{A51DFD55-12AC-DB78-1149-0F189F42F24D}"/>
          </ac:picMkLst>
        </pc:picChg>
        <pc:picChg chg="add mod">
          <ac:chgData name="ican0016@o365.skku.edu" userId="d8c1ab27-4df0-4608-a1bb-8bc6b3df03cb" providerId="ADAL" clId="{F3259BB4-B58F-46AB-AF7D-1C729B6EBE04}" dt="2022-07-18T06:42:55.273" v="1760" actId="1076"/>
          <ac:picMkLst>
            <pc:docMk/>
            <pc:sldMk cId="2333264830" sldId="292"/>
            <ac:picMk id="24" creationId="{ACD10823-9278-9379-D4A3-99FEA85085F2}"/>
          </ac:picMkLst>
        </pc:picChg>
        <pc:picChg chg="add mod">
          <ac:chgData name="ican0016@o365.skku.edu" userId="d8c1ab27-4df0-4608-a1bb-8bc6b3df03cb" providerId="ADAL" clId="{F3259BB4-B58F-46AB-AF7D-1C729B6EBE04}" dt="2022-07-18T06:43:06.691" v="1765" actId="1076"/>
          <ac:picMkLst>
            <pc:docMk/>
            <pc:sldMk cId="2333264830" sldId="292"/>
            <ac:picMk id="26" creationId="{A040A6C0-3C41-BEB0-0FCB-EBD16CCE011E}"/>
          </ac:picMkLst>
        </pc:picChg>
      </pc:sldChg>
      <pc:sldChg chg="addSp delSp modSp add mod">
        <pc:chgData name="ican0016@o365.skku.edu" userId="d8c1ab27-4df0-4608-a1bb-8bc6b3df03cb" providerId="ADAL" clId="{F3259BB4-B58F-46AB-AF7D-1C729B6EBE04}" dt="2022-07-18T06:49:40.128" v="1818" actId="1076"/>
        <pc:sldMkLst>
          <pc:docMk/>
          <pc:sldMk cId="2295165510" sldId="293"/>
        </pc:sldMkLst>
        <pc:spChg chg="mod">
          <ac:chgData name="ican0016@o365.skku.edu" userId="d8c1ab27-4df0-4608-a1bb-8bc6b3df03cb" providerId="ADAL" clId="{F3259BB4-B58F-46AB-AF7D-1C729B6EBE04}" dt="2022-07-18T06:49:37.945" v="1817" actId="20577"/>
          <ac:spMkLst>
            <pc:docMk/>
            <pc:sldMk cId="2295165510" sldId="293"/>
            <ac:spMk id="8" creationId="{B9B1C099-1354-486B-A69E-76F6C5110B60}"/>
          </ac:spMkLst>
        </pc:spChg>
        <pc:picChg chg="add mod">
          <ac:chgData name="ican0016@o365.skku.edu" userId="d8c1ab27-4df0-4608-a1bb-8bc6b3df03cb" providerId="ADAL" clId="{F3259BB4-B58F-46AB-AF7D-1C729B6EBE04}" dt="2022-07-18T06:49:40.128" v="1818" actId="1076"/>
          <ac:picMkLst>
            <pc:docMk/>
            <pc:sldMk cId="2295165510" sldId="293"/>
            <ac:picMk id="5" creationId="{48820A56-B544-C82F-737C-1F6FA08327C2}"/>
          </ac:picMkLst>
        </pc:picChg>
        <pc:picChg chg="del">
          <ac:chgData name="ican0016@o365.skku.edu" userId="d8c1ab27-4df0-4608-a1bb-8bc6b3df03cb" providerId="ADAL" clId="{F3259BB4-B58F-46AB-AF7D-1C729B6EBE04}" dt="2022-07-18T06:49:23.876" v="1797" actId="478"/>
          <ac:picMkLst>
            <pc:docMk/>
            <pc:sldMk cId="2295165510" sldId="293"/>
            <ac:picMk id="15" creationId="{57B5ECDA-17FD-40E0-2E1E-99652C87A347}"/>
          </ac:picMkLst>
        </pc:picChg>
      </pc:sldChg>
      <pc:sldMasterChg chg="modSp mod delSldLayout">
        <pc:chgData name="ican0016@o365.skku.edu" userId="d8c1ab27-4df0-4608-a1bb-8bc6b3df03cb" providerId="ADAL" clId="{F3259BB4-B58F-46AB-AF7D-1C729B6EBE04}" dt="2022-07-18T06:35:12.931" v="1688" actId="20577"/>
        <pc:sldMasterMkLst>
          <pc:docMk/>
          <pc:sldMasterMk cId="3097203332" sldId="2147483648"/>
        </pc:sldMasterMkLst>
        <pc:spChg chg="mod">
          <ac:chgData name="ican0016@o365.skku.edu" userId="d8c1ab27-4df0-4608-a1bb-8bc6b3df03cb" providerId="ADAL" clId="{F3259BB4-B58F-46AB-AF7D-1C729B6EBE04}" dt="2022-07-18T06:35:12.931" v="1688" actId="20577"/>
          <ac:spMkLst>
            <pc:docMk/>
            <pc:sldMasterMk cId="3097203332" sldId="2147483648"/>
            <ac:spMk id="3" creationId="{FC77571E-68A3-4326-8AE1-C230BD8BAE79}"/>
          </ac:spMkLst>
        </pc:spChg>
        <pc:sldLayoutChg chg="del">
          <pc:chgData name="ican0016@o365.skku.edu" userId="d8c1ab27-4df0-4608-a1bb-8bc6b3df03cb" providerId="ADAL" clId="{F3259BB4-B58F-46AB-AF7D-1C729B6EBE04}" dt="2022-07-18T05:54:33.982" v="402" actId="47"/>
          <pc:sldLayoutMkLst>
            <pc:docMk/>
            <pc:sldMasterMk cId="3097203332" sldId="2147483648"/>
            <pc:sldLayoutMk cId="1754038487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4EBAC-AB28-E54E-B76A-BF00B5D774A5}" type="datetimeFigureOut">
              <a:rPr kumimoji="1" lang="ko-Kore-KR" altLang="en-US" smtClean="0"/>
              <a:t>11/15/2022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24170-3DC8-154C-8EFB-5585021D59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993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28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510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24170-3DC8-154C-8EFB-5585021D596A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995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7FA1F7-A468-4E75-89EB-4771749C6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3513"/>
            <a:ext cx="4078577" cy="1450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071878-86B2-4E5A-813C-446F560CA8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62" y="2392590"/>
            <a:ext cx="5310076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8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E3C050-5187-4A66-89D9-DCB88C5F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8AA6-0087-4A88-952F-4F7DC3C96D2C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A3B700-4C1E-4A83-87DF-686C2C54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1BD9B3-57F8-42FE-B510-A6269006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BA397-27B5-45E9-A628-3AD38D7CC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80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B2FAD-0D06-2FB9-17C5-7856DC8F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1E4F5-9A32-E372-1885-EA9AE7265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AF46D-91A0-6B2D-1FE9-125453C4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B88F-56F5-4F54-93C3-A07D8CED6FC5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5FC1C-BC91-EB03-A69E-098E2394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52F1B3-0102-5BC6-0558-8EF40F03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6BA6-092D-4AF7-8A74-F39CDFE3B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93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CB1EBE-16E4-4308-B49E-2771E183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BBE658-DDA4-4CD3-9956-7397F176A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0A9F0-E570-4A2A-94A3-18B31B2E1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38AA6-0087-4A88-952F-4F7DC3C96D2C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E52BF-5C91-45D2-84E2-07C11EA6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465DF-EE41-4EF6-9E4C-79D3A9D18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BA397-27B5-45E9-A628-3AD38D7CC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7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jpg"/><Relationship Id="rId7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gif"/><Relationship Id="rId4" Type="http://schemas.openxmlformats.org/officeDocument/2006/relationships/image" Target="../media/image67.jpg"/><Relationship Id="rId9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jp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jpg"/><Relationship Id="rId4" Type="http://schemas.openxmlformats.org/officeDocument/2006/relationships/image" Target="../media/image79.jp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jpg"/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97.jpg"/><Relationship Id="rId5" Type="http://schemas.openxmlformats.org/officeDocument/2006/relationships/image" Target="../media/image91.jp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jpg"/><Relationship Id="rId1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[R] 3">
            <a:extLst>
              <a:ext uri="{FF2B5EF4-FFF2-40B4-BE49-F238E27FC236}">
                <a16:creationId xmlns:a16="http://schemas.microsoft.com/office/drawing/2014/main" id="{6E93B2F1-0087-C185-6F97-62C232967743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F78346-DAC3-CC3D-BC4D-0A7950DE0F17}"/>
              </a:ext>
            </a:extLst>
          </p:cNvPr>
          <p:cNvSpPr txBox="1"/>
          <p:nvPr/>
        </p:nvSpPr>
        <p:spPr>
          <a:xfrm>
            <a:off x="1709761" y="2159342"/>
            <a:ext cx="234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박학다식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E6B9BB-D6AF-3557-1491-EA27D66A1D01}"/>
              </a:ext>
            </a:extLst>
          </p:cNvPr>
          <p:cNvSpPr txBox="1"/>
          <p:nvPr/>
        </p:nvSpPr>
        <p:spPr>
          <a:xfrm>
            <a:off x="9214623" y="4706272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2019311036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신새별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518E38-4E12-431C-C492-F030BBC3CC7E}"/>
              </a:ext>
            </a:extLst>
          </p:cNvPr>
          <p:cNvSpPr txBox="1"/>
          <p:nvPr/>
        </p:nvSpPr>
        <p:spPr>
          <a:xfrm>
            <a:off x="9214623" y="5818714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2017314786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정동진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B41DC8-0AB4-A51C-894F-45CD3799D572}"/>
              </a:ext>
            </a:extLst>
          </p:cNvPr>
          <p:cNvSpPr txBox="1"/>
          <p:nvPr/>
        </p:nvSpPr>
        <p:spPr>
          <a:xfrm>
            <a:off x="9214623" y="6188046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2015313546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김창헌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5F944-FBDE-52D1-5221-402F8772F951}"/>
              </a:ext>
            </a:extLst>
          </p:cNvPr>
          <p:cNvSpPr txBox="1"/>
          <p:nvPr/>
        </p:nvSpPr>
        <p:spPr>
          <a:xfrm>
            <a:off x="9214623" y="5077827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2018311095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장민근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BD8FC5-A77B-28AD-03AF-AB6D617A059D}"/>
              </a:ext>
            </a:extLst>
          </p:cNvPr>
          <p:cNvSpPr txBox="1"/>
          <p:nvPr/>
        </p:nvSpPr>
        <p:spPr>
          <a:xfrm>
            <a:off x="9214623" y="5449382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2017313764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김재연</a:t>
            </a:r>
          </a:p>
        </p:txBody>
      </p:sp>
      <p:cxnSp>
        <p:nvCxnSpPr>
          <p:cNvPr id="33" name="직선 연결선[R] 3">
            <a:extLst>
              <a:ext uri="{FF2B5EF4-FFF2-40B4-BE49-F238E27FC236}">
                <a16:creationId xmlns:a16="http://schemas.microsoft.com/office/drawing/2014/main" id="{EEF85CC3-5810-1B16-2338-65B5AA96DD26}"/>
              </a:ext>
            </a:extLst>
          </p:cNvPr>
          <p:cNvCxnSpPr>
            <a:cxnSpLocks/>
          </p:cNvCxnSpPr>
          <p:nvPr/>
        </p:nvCxnSpPr>
        <p:spPr>
          <a:xfrm>
            <a:off x="5975195" y="4431724"/>
            <a:ext cx="6216805" cy="0"/>
          </a:xfrm>
          <a:prstGeom prst="line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626616-0B2F-7A95-CFC4-804E3C3A911C}"/>
              </a:ext>
            </a:extLst>
          </p:cNvPr>
          <p:cNvSpPr txBox="1"/>
          <p:nvPr/>
        </p:nvSpPr>
        <p:spPr>
          <a:xfrm>
            <a:off x="2399016" y="2682562"/>
            <a:ext cx="7830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Weekly </a:t>
            </a:r>
            <a:r>
              <a:rPr lang="en-US" altLang="ko-KR" sz="5400" b="1" dirty="0">
                <a:solidFill>
                  <a:srgbClr val="20212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</a:t>
            </a:r>
            <a:r>
              <a:rPr lang="en-US" altLang="ko-KR" sz="5400" b="1" i="0" dirty="0">
                <a:solidFill>
                  <a:srgbClr val="202124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resentation .12</a:t>
            </a:r>
            <a:endParaRPr lang="ko-KR" altLang="en-US" sz="5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9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"/>
    </mc:Choice>
    <mc:Fallback xmlns="">
      <p:transition spd="slow" advTm="14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6419603-D04D-03E7-C6E5-75F072CD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481" y="914669"/>
            <a:ext cx="5071480" cy="2605531"/>
          </a:xfrm>
          <a:prstGeom prst="rect">
            <a:avLst/>
          </a:prstGeom>
        </p:spPr>
      </p:pic>
      <p:pic>
        <p:nvPicPr>
          <p:cNvPr id="14" name="그림 13" descr="사람, 잔디, 아기, 유아이(가) 표시된 사진&#10;&#10;자동 생성된 설명">
            <a:extLst>
              <a:ext uri="{FF2B5EF4-FFF2-40B4-BE49-F238E27FC236}">
                <a16:creationId xmlns:a16="http://schemas.microsoft.com/office/drawing/2014/main" id="{A9AAAAEC-C185-A28B-4C85-BA0FEA2F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52" y="3600450"/>
            <a:ext cx="3000443" cy="3081536"/>
          </a:xfrm>
          <a:prstGeom prst="rect">
            <a:avLst/>
          </a:prstGeom>
        </p:spPr>
      </p:pic>
      <p:pic>
        <p:nvPicPr>
          <p:cNvPr id="15" name="그림 14" descr="사람, 아기, 실외, 옥외설치물이(가) 표시된 사진&#10;&#10;자동 생성된 설명">
            <a:extLst>
              <a:ext uri="{FF2B5EF4-FFF2-40B4-BE49-F238E27FC236}">
                <a16:creationId xmlns:a16="http://schemas.microsoft.com/office/drawing/2014/main" id="{6FA2D09B-7DD5-B6E2-7865-B051973D3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98" y="3681543"/>
            <a:ext cx="3000443" cy="3000443"/>
          </a:xfrm>
          <a:prstGeom prst="rect">
            <a:avLst/>
          </a:prstGeom>
        </p:spPr>
      </p:pic>
      <p:pic>
        <p:nvPicPr>
          <p:cNvPr id="16" name="그림 15" descr="사람, 실외, 아기이(가) 표시된 사진&#10;&#10;자동 생성된 설명">
            <a:extLst>
              <a:ext uri="{FF2B5EF4-FFF2-40B4-BE49-F238E27FC236}">
                <a16:creationId xmlns:a16="http://schemas.microsoft.com/office/drawing/2014/main" id="{FE392058-DEED-78DA-2195-D4CE0B77E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297" y="3648695"/>
            <a:ext cx="3000443" cy="3000443"/>
          </a:xfrm>
          <a:prstGeom prst="rect">
            <a:avLst/>
          </a:prstGeom>
        </p:spPr>
      </p:pic>
      <p:cxnSp>
        <p:nvCxnSpPr>
          <p:cNvPr id="6" name="직선 연결선[R] 3">
            <a:extLst>
              <a:ext uri="{FF2B5EF4-FFF2-40B4-BE49-F238E27FC236}">
                <a16:creationId xmlns:a16="http://schemas.microsoft.com/office/drawing/2014/main" id="{FA1389FA-676D-E2CE-3C08-9B664E447F55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EBC9A7-13B7-2A61-B365-61C31E9438EB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9F2F7C0-CB9A-C966-A7CF-8AF189D3E3F2}"/>
              </a:ext>
            </a:extLst>
          </p:cNvPr>
          <p:cNvSpPr txBox="1">
            <a:spLocks/>
          </p:cNvSpPr>
          <p:nvPr/>
        </p:nvSpPr>
        <p:spPr>
          <a:xfrm>
            <a:off x="176533" y="600821"/>
            <a:ext cx="3959050" cy="627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scribble based colorization </a:t>
            </a: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시도</a:t>
            </a:r>
          </a:p>
        </p:txBody>
      </p:sp>
    </p:spTree>
    <p:extLst>
      <p:ext uri="{BB962C8B-B14F-4D97-AF65-F5344CB8AC3E}">
        <p14:creationId xmlns:p14="http://schemas.microsoft.com/office/powerpoint/2010/main" val="416992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33AB7-35A9-F476-AFF0-523E55267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1367" y="1185284"/>
            <a:ext cx="7086298" cy="4781347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D65397-6EDB-E54C-FC6E-FCF5748C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5" y="2562572"/>
            <a:ext cx="4165194" cy="2026775"/>
          </a:xfrm>
          <a:prstGeom prst="rect">
            <a:avLst/>
          </a:prstGeom>
        </p:spPr>
      </p:pic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1441E035-866E-B6A9-A803-CFADB070DFD8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304132-FFE1-91CB-4E56-D7C3B256EA99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D744743-CEE2-9208-B260-FC9B30D054BE}"/>
              </a:ext>
            </a:extLst>
          </p:cNvPr>
          <p:cNvSpPr txBox="1">
            <a:spLocks/>
          </p:cNvSpPr>
          <p:nvPr/>
        </p:nvSpPr>
        <p:spPr>
          <a:xfrm>
            <a:off x="176533" y="600821"/>
            <a:ext cx="3959050" cy="627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scribble based colorization </a:t>
            </a:r>
            <a:r>
              <a:rPr lang="ko-KR" altLang="en-US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시도</a:t>
            </a:r>
          </a:p>
        </p:txBody>
      </p:sp>
    </p:spTree>
    <p:extLst>
      <p:ext uri="{BB962C8B-B14F-4D97-AF65-F5344CB8AC3E}">
        <p14:creationId xmlns:p14="http://schemas.microsoft.com/office/powerpoint/2010/main" val="100690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DAE8B59-4A28-E2D2-7377-CC47457FA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09" y="1564903"/>
            <a:ext cx="5881449" cy="3899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E98AEC-0FD0-D3D9-9E7F-DF3BAFE1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33" y="1564903"/>
            <a:ext cx="5942857" cy="39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45A17-3195-9F81-7EBA-020B05D8068D}"/>
              </a:ext>
            </a:extLst>
          </p:cNvPr>
          <p:cNvSpPr txBox="1"/>
          <p:nvPr/>
        </p:nvSpPr>
        <p:spPr>
          <a:xfrm>
            <a:off x="2634370" y="818132"/>
            <a:ext cx="88612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Ours</a:t>
            </a:r>
            <a:endParaRPr lang="ko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47B5D-8FC8-034F-7C9B-F878F3B77A8B}"/>
              </a:ext>
            </a:extLst>
          </p:cNvPr>
          <p:cNvSpPr txBox="1"/>
          <p:nvPr/>
        </p:nvSpPr>
        <p:spPr>
          <a:xfrm>
            <a:off x="8051036" y="818132"/>
            <a:ext cx="194825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MyHeritage</a:t>
            </a:r>
            <a:endParaRPr lang="ko-KR" altLang="en-US" sz="2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8B511B76-8E2B-402B-B420-2662E48F658E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3E0840-7FE8-000E-E4E8-580308C3C291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47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5A6B9009-70C0-0E2F-6171-64659BBB2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30" y="2235758"/>
            <a:ext cx="5349344" cy="2240038"/>
          </a:xfrm>
          <a:prstGeom prst="rect">
            <a:avLst/>
          </a:prstGeom>
        </p:spPr>
      </p:pic>
      <p:pic>
        <p:nvPicPr>
          <p:cNvPr id="9" name="그림 8" descr="텍스트, 자동차, 녹색, 운송이(가) 표시된 사진&#10;&#10;자동 생성된 설명">
            <a:extLst>
              <a:ext uri="{FF2B5EF4-FFF2-40B4-BE49-F238E27FC236}">
                <a16:creationId xmlns:a16="http://schemas.microsoft.com/office/drawing/2014/main" id="{A09A312C-8908-1C10-04D1-ABDF2103F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30" y="4475796"/>
            <a:ext cx="5572038" cy="2333291"/>
          </a:xfrm>
          <a:prstGeom prst="rect">
            <a:avLst/>
          </a:prstGeom>
        </p:spPr>
      </p:pic>
      <p:pic>
        <p:nvPicPr>
          <p:cNvPr id="11" name="그림 10" descr="실외이(가) 표시된 사진&#10;&#10;자동 생성된 설명">
            <a:extLst>
              <a:ext uri="{FF2B5EF4-FFF2-40B4-BE49-F238E27FC236}">
                <a16:creationId xmlns:a16="http://schemas.microsoft.com/office/drawing/2014/main" id="{CF597994-004A-6933-21CE-673C11547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" y="2292114"/>
            <a:ext cx="5572033" cy="2333289"/>
          </a:xfrm>
          <a:prstGeom prst="rect">
            <a:avLst/>
          </a:prstGeom>
        </p:spPr>
      </p:pic>
      <p:pic>
        <p:nvPicPr>
          <p:cNvPr id="13" name="그림 12" descr="자동차, 녹색이(가) 표시된 사진&#10;&#10;자동 생성된 설명">
            <a:extLst>
              <a:ext uri="{FF2B5EF4-FFF2-40B4-BE49-F238E27FC236}">
                <a16:creationId xmlns:a16="http://schemas.microsoft.com/office/drawing/2014/main" id="{3F696075-5F37-CEB4-20A9-E611CBB54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6" y="4535688"/>
            <a:ext cx="5572034" cy="2333290"/>
          </a:xfrm>
          <a:prstGeom prst="rect">
            <a:avLst/>
          </a:prstGeom>
        </p:spPr>
      </p:pic>
      <p:pic>
        <p:nvPicPr>
          <p:cNvPr id="15" name="그림 14" descr="자동차, 실외, 녹색, 거리이(가) 표시된 사진&#10;&#10;자동 생성된 설명">
            <a:extLst>
              <a:ext uri="{FF2B5EF4-FFF2-40B4-BE49-F238E27FC236}">
                <a16:creationId xmlns:a16="http://schemas.microsoft.com/office/drawing/2014/main" id="{5CFAD778-AFEF-DCA1-EDF0-AECE82800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61" y="18095"/>
            <a:ext cx="5295912" cy="2217663"/>
          </a:xfrm>
          <a:prstGeom prst="rect">
            <a:avLst/>
          </a:prstGeom>
        </p:spPr>
      </p:pic>
      <p:pic>
        <p:nvPicPr>
          <p:cNvPr id="17" name="그림 16" descr="텍스트, 도로, 건물, 실외이(가) 표시된 사진&#10;&#10;자동 생성된 설명">
            <a:extLst>
              <a:ext uri="{FF2B5EF4-FFF2-40B4-BE49-F238E27FC236}">
                <a16:creationId xmlns:a16="http://schemas.microsoft.com/office/drawing/2014/main" id="{36C02F1D-C605-089D-0B4E-FB599009B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3" y="16614"/>
            <a:ext cx="5572036" cy="23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ED4AE429-20AB-6804-710A-7081FF269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491" y="504072"/>
            <a:ext cx="5977605" cy="342152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32730A-E264-A969-2B19-86F797F4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4" y="194448"/>
            <a:ext cx="5626812" cy="37311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A4F5EA-87DF-650A-48A5-41D86553A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69850"/>
            <a:ext cx="4210235" cy="2377875"/>
          </a:xfrm>
          <a:prstGeom prst="rect">
            <a:avLst/>
          </a:prstGeom>
        </p:spPr>
      </p:pic>
      <p:pic>
        <p:nvPicPr>
          <p:cNvPr id="10" name="그림 9" descr="자동차, 도로, 실외, 운송이(가) 표시된 사진&#10;&#10;자동 생성된 설명">
            <a:extLst>
              <a:ext uri="{FF2B5EF4-FFF2-40B4-BE49-F238E27FC236}">
                <a16:creationId xmlns:a16="http://schemas.microsoft.com/office/drawing/2014/main" id="{9BC4A56B-4DFA-237B-26AA-7F4072E06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16" y="4236526"/>
            <a:ext cx="2852365" cy="24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0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8F4CDFD2-6134-1083-B4A7-230187F5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6953"/>
            <a:ext cx="3550194" cy="1486644"/>
          </a:xfrm>
          <a:prstGeom prst="rect">
            <a:avLst/>
          </a:prstGeom>
        </p:spPr>
      </p:pic>
      <p:pic>
        <p:nvPicPr>
          <p:cNvPr id="15" name="그림 14" descr="자동차, 녹색이(가) 표시된 사진&#10;&#10;자동 생성된 설명">
            <a:extLst>
              <a:ext uri="{FF2B5EF4-FFF2-40B4-BE49-F238E27FC236}">
                <a16:creationId xmlns:a16="http://schemas.microsoft.com/office/drawing/2014/main" id="{5265D343-8458-F372-E4B4-CE11D8547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19" y="-4088"/>
            <a:ext cx="4294122" cy="1798163"/>
          </a:xfrm>
          <a:prstGeom prst="rect">
            <a:avLst/>
          </a:prstGeom>
        </p:spPr>
      </p:pic>
      <p:pic>
        <p:nvPicPr>
          <p:cNvPr id="7" name="그림 6" descr="텍스트, 자동차, 녹색, 운송이(가) 표시된 사진&#10;&#10;자동 생성된 설명">
            <a:extLst>
              <a:ext uri="{FF2B5EF4-FFF2-40B4-BE49-F238E27FC236}">
                <a16:creationId xmlns:a16="http://schemas.microsoft.com/office/drawing/2014/main" id="{87DF6E6C-124A-6370-31FA-CBE78E207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" y="0"/>
            <a:ext cx="3881119" cy="16252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92BD0A-EFD6-23F9-B599-3387FA42D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064" y="1354239"/>
            <a:ext cx="4083406" cy="22956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35BA79-C90B-1D7C-75C8-C47E445EF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707" y="1354239"/>
            <a:ext cx="4083406" cy="2295646"/>
          </a:xfrm>
          <a:prstGeom prst="rect">
            <a:avLst/>
          </a:prstGeom>
        </p:spPr>
      </p:pic>
      <p:pic>
        <p:nvPicPr>
          <p:cNvPr id="16" name="내용 개체 틀 4" descr="실외이(가) 표시된 사진&#10;&#10;자동 생성된 설명">
            <a:extLst>
              <a:ext uri="{FF2B5EF4-FFF2-40B4-BE49-F238E27FC236}">
                <a16:creationId xmlns:a16="http://schemas.microsoft.com/office/drawing/2014/main" id="{7FA882F5-8E39-C796-862B-4AC068495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09" y="5426657"/>
            <a:ext cx="3418132" cy="1431343"/>
          </a:xfr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826460-393F-E489-B294-17DE94657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470" y="3649885"/>
            <a:ext cx="4083406" cy="22964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FBB5BD-FA57-5B17-88FB-6D407FB5BE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064" y="3630836"/>
            <a:ext cx="4093169" cy="23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2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자동차, 녹색, 실외, 주차이(가) 표시된 사진&#10;&#10;자동 생성된 설명">
            <a:extLst>
              <a:ext uri="{FF2B5EF4-FFF2-40B4-BE49-F238E27FC236}">
                <a16:creationId xmlns:a16="http://schemas.microsoft.com/office/drawing/2014/main" id="{09704FE7-FDD4-4DAB-EBAD-793F01613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" y="1053922"/>
            <a:ext cx="2957286" cy="1663473"/>
          </a:xfrm>
          <a:prstGeom prst="rect">
            <a:avLst/>
          </a:prstGeom>
        </p:spPr>
      </p:pic>
      <p:pic>
        <p:nvPicPr>
          <p:cNvPr id="20" name="그림 19" descr="자동차, 녹색, 주차, 운송이(가) 표시된 사진&#10;&#10;자동 생성된 설명">
            <a:extLst>
              <a:ext uri="{FF2B5EF4-FFF2-40B4-BE49-F238E27FC236}">
                <a16:creationId xmlns:a16="http://schemas.microsoft.com/office/drawing/2014/main" id="{28A88579-9BE6-AA5B-6029-A5792F193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82" y="1053923"/>
            <a:ext cx="2968985" cy="1670054"/>
          </a:xfrm>
          <a:prstGeom prst="rect">
            <a:avLst/>
          </a:prstGeom>
        </p:spPr>
      </p:pic>
      <p:pic>
        <p:nvPicPr>
          <p:cNvPr id="28" name="그림 27" descr="녹색, 자동차, 주차, 트럭이(가) 표시된 사진&#10;&#10;자동 생성된 설명">
            <a:extLst>
              <a:ext uri="{FF2B5EF4-FFF2-40B4-BE49-F238E27FC236}">
                <a16:creationId xmlns:a16="http://schemas.microsoft.com/office/drawing/2014/main" id="{D11F530B-BA01-DBBB-B727-E9C000B49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" y="2926403"/>
            <a:ext cx="2957286" cy="1663473"/>
          </a:xfrm>
          <a:prstGeom prst="rect">
            <a:avLst/>
          </a:prstGeom>
        </p:spPr>
      </p:pic>
      <p:pic>
        <p:nvPicPr>
          <p:cNvPr id="30" name="그림 29" descr="자동차, 녹색, 주차, 오래된이(가) 표시된 사진&#10;&#10;자동 생성된 설명">
            <a:extLst>
              <a:ext uri="{FF2B5EF4-FFF2-40B4-BE49-F238E27FC236}">
                <a16:creationId xmlns:a16="http://schemas.microsoft.com/office/drawing/2014/main" id="{F4B4627B-ED8D-186A-1D00-41F2BA4EE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81" y="2926403"/>
            <a:ext cx="2957286" cy="1663473"/>
          </a:xfrm>
          <a:prstGeom prst="rect">
            <a:avLst/>
          </a:prstGeom>
        </p:spPr>
      </p:pic>
      <p:pic>
        <p:nvPicPr>
          <p:cNvPr id="32" name="그림 31" descr="자동차, 녹색, 주차, 차량이(가) 표시된 사진&#10;&#10;자동 생성된 설명">
            <a:extLst>
              <a:ext uri="{FF2B5EF4-FFF2-40B4-BE49-F238E27FC236}">
                <a16:creationId xmlns:a16="http://schemas.microsoft.com/office/drawing/2014/main" id="{AEF08861-B75C-3BE1-49E8-F9DBE6CE7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" y="4839801"/>
            <a:ext cx="2957286" cy="1663473"/>
          </a:xfrm>
          <a:prstGeom prst="rect">
            <a:avLst/>
          </a:prstGeom>
        </p:spPr>
      </p:pic>
      <p:pic>
        <p:nvPicPr>
          <p:cNvPr id="34" name="그림 33" descr="텍스트, 자동차, 녹색, 운송이(가) 표시된 사진&#10;&#10;자동 생성된 설명">
            <a:extLst>
              <a:ext uri="{FF2B5EF4-FFF2-40B4-BE49-F238E27FC236}">
                <a16:creationId xmlns:a16="http://schemas.microsoft.com/office/drawing/2014/main" id="{8E7D438A-27FE-FB85-8604-17BF3AB1C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81" y="4839800"/>
            <a:ext cx="2957287" cy="1663474"/>
          </a:xfrm>
          <a:prstGeom prst="rect">
            <a:avLst/>
          </a:prstGeom>
        </p:spPr>
      </p:pic>
      <p:pic>
        <p:nvPicPr>
          <p:cNvPr id="36" name="그림 35" descr="녹색, 자동차, 운송, 주차이(가) 표시된 사진&#10;&#10;자동 생성된 설명">
            <a:extLst>
              <a:ext uri="{FF2B5EF4-FFF2-40B4-BE49-F238E27FC236}">
                <a16:creationId xmlns:a16="http://schemas.microsoft.com/office/drawing/2014/main" id="{05AA154D-ADD3-D07C-0960-48E0106BA8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35" y="1053922"/>
            <a:ext cx="2968985" cy="1670054"/>
          </a:xfrm>
          <a:prstGeom prst="rect">
            <a:avLst/>
          </a:prstGeom>
        </p:spPr>
      </p:pic>
      <p:pic>
        <p:nvPicPr>
          <p:cNvPr id="38" name="그림 37" descr="녹색, 운송, 주차이(가) 표시된 사진&#10;&#10;자동 생성된 설명">
            <a:extLst>
              <a:ext uri="{FF2B5EF4-FFF2-40B4-BE49-F238E27FC236}">
                <a16:creationId xmlns:a16="http://schemas.microsoft.com/office/drawing/2014/main" id="{9C40A33F-6199-C879-5193-992E01D82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828" y="1053923"/>
            <a:ext cx="2968985" cy="1670054"/>
          </a:xfrm>
          <a:prstGeom prst="rect">
            <a:avLst/>
          </a:prstGeom>
        </p:spPr>
      </p:pic>
      <p:pic>
        <p:nvPicPr>
          <p:cNvPr id="40" name="그림 39" descr="자동차, 녹색, 주차, 트럭이(가) 표시된 사진&#10;&#10;자동 생성된 설명">
            <a:extLst>
              <a:ext uri="{FF2B5EF4-FFF2-40B4-BE49-F238E27FC236}">
                <a16:creationId xmlns:a16="http://schemas.microsoft.com/office/drawing/2014/main" id="{9C9C94C8-3629-20F9-E5FC-840F319362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34" y="2926403"/>
            <a:ext cx="2979394" cy="1675909"/>
          </a:xfrm>
          <a:prstGeom prst="rect">
            <a:avLst/>
          </a:prstGeom>
        </p:spPr>
      </p:pic>
      <p:pic>
        <p:nvPicPr>
          <p:cNvPr id="42" name="그림 41" descr="자동차, 녹색, 운송이(가) 표시된 사진&#10;&#10;자동 생성된 설명">
            <a:extLst>
              <a:ext uri="{FF2B5EF4-FFF2-40B4-BE49-F238E27FC236}">
                <a16:creationId xmlns:a16="http://schemas.microsoft.com/office/drawing/2014/main" id="{EEB2FCAA-8152-F5D4-7AF7-746B3EC827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456" y="2913967"/>
            <a:ext cx="2979394" cy="1675909"/>
          </a:xfrm>
          <a:prstGeom prst="rect">
            <a:avLst/>
          </a:prstGeom>
        </p:spPr>
      </p:pic>
      <p:pic>
        <p:nvPicPr>
          <p:cNvPr id="44" name="그림 43" descr="자동차, 실내이(가) 표시된 사진&#10;&#10;자동 생성된 설명">
            <a:extLst>
              <a:ext uri="{FF2B5EF4-FFF2-40B4-BE49-F238E27FC236}">
                <a16:creationId xmlns:a16="http://schemas.microsoft.com/office/drawing/2014/main" id="{9D172EBE-414F-B3C1-7C05-114044BE7E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33" y="4804738"/>
            <a:ext cx="3019619" cy="169853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AD5B740-6A3E-3FA5-7052-88F1D62BF5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052" y="4839800"/>
            <a:ext cx="2979393" cy="1675909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93CF866-42B4-E52A-965D-D5B0FB426AF6}"/>
              </a:ext>
            </a:extLst>
          </p:cNvPr>
          <p:cNvCxnSpPr>
            <a:cxnSpLocks/>
          </p:cNvCxnSpPr>
          <p:nvPr/>
        </p:nvCxnSpPr>
        <p:spPr>
          <a:xfrm>
            <a:off x="6096000" y="971550"/>
            <a:ext cx="0" cy="57341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D4A7D1A4-134C-4641-9352-0F16207C8E04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682FFD-87DE-2041-88C1-F7A942C75424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57B903E-977F-75F4-A3A6-18BD19153461}"/>
              </a:ext>
            </a:extLst>
          </p:cNvPr>
          <p:cNvSpPr txBox="1">
            <a:spLocks/>
          </p:cNvSpPr>
          <p:nvPr/>
        </p:nvSpPr>
        <p:spPr>
          <a:xfrm>
            <a:off x="4606302" y="40877"/>
            <a:ext cx="2979394" cy="627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모든 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Instance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들 각각 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segment</a:t>
            </a:r>
            <a:endParaRPr lang="ko-KR" altLang="en-US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853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도로, 자동차, 녹색, 거리이(가) 표시된 사진&#10;&#10;자동 생성된 설명">
            <a:extLst>
              <a:ext uri="{FF2B5EF4-FFF2-40B4-BE49-F238E27FC236}">
                <a16:creationId xmlns:a16="http://schemas.microsoft.com/office/drawing/2014/main" id="{A1B9C0EF-1CE9-9C01-60F1-8897CE84F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49" y="753026"/>
            <a:ext cx="8994048" cy="5962622"/>
          </a:xfr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64B5463D-C98D-248A-8065-6649585303D0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F7FB88-B5B6-AAF9-1822-CCA3855A7DAA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8E03D3C-68CB-496A-5B5D-8E565680A2D4}"/>
              </a:ext>
            </a:extLst>
          </p:cNvPr>
          <p:cNvSpPr txBox="1">
            <a:spLocks/>
          </p:cNvSpPr>
          <p:nvPr/>
        </p:nvSpPr>
        <p:spPr>
          <a:xfrm>
            <a:off x="3924133" y="0"/>
            <a:ext cx="4343732" cy="627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 Detected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&amp;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colorized patch 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그대로 붙임</a:t>
            </a:r>
          </a:p>
        </p:txBody>
      </p:sp>
    </p:spTree>
    <p:extLst>
      <p:ext uri="{BB962C8B-B14F-4D97-AF65-F5344CB8AC3E}">
        <p14:creationId xmlns:p14="http://schemas.microsoft.com/office/powerpoint/2010/main" val="2448868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실외, 사람들, 여러개이(가) 표시된 사진&#10;&#10;자동 생성된 설명">
            <a:extLst>
              <a:ext uri="{FF2B5EF4-FFF2-40B4-BE49-F238E27FC236}">
                <a16:creationId xmlns:a16="http://schemas.microsoft.com/office/drawing/2014/main" id="{8B09E604-1BF7-F60C-A3EB-9591245DD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6" y="1553078"/>
            <a:ext cx="5974824" cy="3969939"/>
          </a:xfrm>
        </p:spPr>
      </p:pic>
      <p:pic>
        <p:nvPicPr>
          <p:cNvPr id="10" name="그림 9" descr="실내이(가) 표시된 사진&#10;&#10;자동 생성된 설명">
            <a:extLst>
              <a:ext uri="{FF2B5EF4-FFF2-40B4-BE49-F238E27FC236}">
                <a16:creationId xmlns:a16="http://schemas.microsoft.com/office/drawing/2014/main" id="{6D1DE9C1-BF33-7C0B-4DA4-9F806B08C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79" y="1645130"/>
            <a:ext cx="5697745" cy="3785836"/>
          </a:xfrm>
          <a:prstGeom prst="rect">
            <a:avLst/>
          </a:prstGeom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D1104C6B-CE3E-A03E-B6B2-869B9B8DB0B7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ACA544-F9ED-3F89-8714-ACB5D241F115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591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1C2E91-A027-4E3A-1DDA-51942879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39" y="1358589"/>
            <a:ext cx="8839200" cy="4972050"/>
          </a:xfrm>
          <a:prstGeom prst="rect">
            <a:avLst/>
          </a:prstGeom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9596257C-5ABB-473B-A916-77C3436C61FA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BDCA0D-4AAE-7E0B-4701-A8A085D76265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DAC4F48-21AC-704D-9555-B2BE9683BF88}"/>
              </a:ext>
            </a:extLst>
          </p:cNvPr>
          <p:cNvSpPr txBox="1">
            <a:spLocks/>
          </p:cNvSpPr>
          <p:nvPr/>
        </p:nvSpPr>
        <p:spPr>
          <a:xfrm>
            <a:off x="3998973" y="730892"/>
            <a:ext cx="4343732" cy="627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2. Segmented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from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the whole picture</a:t>
            </a:r>
            <a:endParaRPr lang="ko-KR" altLang="en-US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30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[R] 3">
            <a:extLst>
              <a:ext uri="{FF2B5EF4-FFF2-40B4-BE49-F238E27FC236}">
                <a16:creationId xmlns:a16="http://schemas.microsoft.com/office/drawing/2014/main" id="{6E93B2F1-0087-C185-6F97-62C232967743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753854-E92F-85BA-E2BB-1D9D629CAAAC}"/>
              </a:ext>
            </a:extLst>
          </p:cNvPr>
          <p:cNvSpPr txBox="1"/>
          <p:nvPr/>
        </p:nvSpPr>
        <p:spPr>
          <a:xfrm>
            <a:off x="2399017" y="2682562"/>
            <a:ext cx="357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Front-End</a:t>
            </a:r>
            <a:endParaRPr lang="ko-KR" altLang="en-US" sz="5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A587105E-A4A9-531A-C2DA-8DDAAF812297}"/>
              </a:ext>
            </a:extLst>
          </p:cNvPr>
          <p:cNvCxnSpPr>
            <a:cxnSpLocks/>
          </p:cNvCxnSpPr>
          <p:nvPr/>
        </p:nvCxnSpPr>
        <p:spPr>
          <a:xfrm>
            <a:off x="5975195" y="4431724"/>
            <a:ext cx="6216805" cy="0"/>
          </a:xfrm>
          <a:prstGeom prst="line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FA8EB9-CCDC-7CF0-8416-C541BC69C2F9}"/>
              </a:ext>
            </a:extLst>
          </p:cNvPr>
          <p:cNvSpPr txBox="1"/>
          <p:nvPr/>
        </p:nvSpPr>
        <p:spPr>
          <a:xfrm>
            <a:off x="9191763" y="5160060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2017314786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정동진</a:t>
            </a:r>
          </a:p>
        </p:txBody>
      </p:sp>
    </p:spTree>
    <p:extLst>
      <p:ext uri="{BB962C8B-B14F-4D97-AF65-F5344CB8AC3E}">
        <p14:creationId xmlns:p14="http://schemas.microsoft.com/office/powerpoint/2010/main" val="293328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도로, 자동차, 녹색, 군용차이(가) 표시된 사진&#10;&#10;자동 생성된 설명">
            <a:extLst>
              <a:ext uri="{FF2B5EF4-FFF2-40B4-BE49-F238E27FC236}">
                <a16:creationId xmlns:a16="http://schemas.microsoft.com/office/drawing/2014/main" id="{69B81748-F040-1C5B-489A-BA8B64225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12" y="857891"/>
            <a:ext cx="10180974" cy="5726798"/>
          </a:xfrm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C052281C-02A5-DA77-5665-3E73747D89F1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00B27D-AC98-DCFA-3CE3-A6F9AC2D218A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69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5538C0-1A70-F68E-EF24-8819867CB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352" y="864162"/>
            <a:ext cx="10141294" cy="5678802"/>
          </a:xfrm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DA48AB33-0B96-0509-3642-258C365E372F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69F17B-B229-6083-408F-B3DE06FDDB67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347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DAE8B59-4A28-E2D2-7377-CC47457FA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181" y="3255303"/>
            <a:ext cx="4727264" cy="31346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E98AEC-0FD0-D3D9-9E7F-DF3BAFE1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57" y="3255303"/>
            <a:ext cx="4776620" cy="3134657"/>
          </a:xfrm>
          <a:prstGeom prst="rect">
            <a:avLst/>
          </a:prstGeom>
        </p:spPr>
      </p:pic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59D58E82-3916-9EA1-0DDF-54ECF96E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09" y="291849"/>
            <a:ext cx="5292182" cy="29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실외, 점수판, 파란색이(가) 표시된 사진&#10;&#10;자동 생성된 설명">
            <a:extLst>
              <a:ext uri="{FF2B5EF4-FFF2-40B4-BE49-F238E27FC236}">
                <a16:creationId xmlns:a16="http://schemas.microsoft.com/office/drawing/2014/main" id="{2221385A-894A-8D35-F391-95E0D88F7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00" y="720889"/>
            <a:ext cx="3668620" cy="1379080"/>
          </a:xfrm>
          <a:prstGeom prst="rect">
            <a:avLst/>
          </a:prstGeom>
        </p:spPr>
      </p:pic>
      <p:pic>
        <p:nvPicPr>
          <p:cNvPr id="5" name="그림 4" descr="텍스트, 실외, 거리, 도시이(가) 표시된 사진&#10;&#10;자동 생성된 설명">
            <a:extLst>
              <a:ext uri="{FF2B5EF4-FFF2-40B4-BE49-F238E27FC236}">
                <a16:creationId xmlns:a16="http://schemas.microsoft.com/office/drawing/2014/main" id="{F6D999B4-C5B0-BE51-5936-249B1C569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31" y="3707761"/>
            <a:ext cx="5323045" cy="245418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7A4C71-DB99-90BA-B92F-15E50A0AB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9347" y="3528678"/>
            <a:ext cx="3370589" cy="189595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999FF09-618D-6688-F9BA-78417A28E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29394" y="2832546"/>
            <a:ext cx="5993578" cy="1373772"/>
          </a:xfrm>
          <a:prstGeom prst="rect">
            <a:avLst/>
          </a:prstGeom>
        </p:spPr>
      </p:pic>
      <p:pic>
        <p:nvPicPr>
          <p:cNvPr id="11" name="그림 10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8310BF62-4ADF-59EB-0088-60E96D391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9542" y="2420326"/>
            <a:ext cx="4731210" cy="935844"/>
          </a:xfrm>
          <a:prstGeom prst="rect">
            <a:avLst/>
          </a:prstGeom>
        </p:spPr>
      </p:pic>
      <p:pic>
        <p:nvPicPr>
          <p:cNvPr id="13" name="그림 12" descr="텍스트, 실외, 하늘, 거리이(가) 표시된 사진&#10;&#10;자동 생성된 설명">
            <a:extLst>
              <a:ext uri="{FF2B5EF4-FFF2-40B4-BE49-F238E27FC236}">
                <a16:creationId xmlns:a16="http://schemas.microsoft.com/office/drawing/2014/main" id="{7B36F963-BA82-75B2-28D7-3D87DC42F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8" y="720889"/>
            <a:ext cx="5277587" cy="261021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C1DCBF6-C740-A8C7-9DEB-F9B7588AFD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9588" y="3534874"/>
            <a:ext cx="3370587" cy="188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5A618A0-62D6-6BCD-0DE2-8114C5C2D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509A72-9DA0-D4BA-682B-8D5DB5E2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4" y="801398"/>
            <a:ext cx="10420350" cy="5629275"/>
          </a:xfrm>
          <a:prstGeom prst="rect">
            <a:avLst/>
          </a:prstGeom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E053EB36-0636-77B9-4B3C-C2106CAA1E54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92C286-C72C-5ECF-341F-E2717DAE2B0B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130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하늘, 실외, 건물, 청사이(가) 표시된 사진&#10;&#10;자동 생성된 설명">
            <a:extLst>
              <a:ext uri="{FF2B5EF4-FFF2-40B4-BE49-F238E27FC236}">
                <a16:creationId xmlns:a16="http://schemas.microsoft.com/office/drawing/2014/main" id="{9A82CFC5-9E86-1337-F72A-18915126A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62" y="1029494"/>
            <a:ext cx="7827764" cy="4403117"/>
          </a:xfrm>
        </p:spPr>
      </p:pic>
      <p:pic>
        <p:nvPicPr>
          <p:cNvPr id="9" name="그림 8" descr="실외, 건물, 하늘, 벽돌이(가) 표시된 사진&#10;&#10;자동 생성된 설명">
            <a:extLst>
              <a:ext uri="{FF2B5EF4-FFF2-40B4-BE49-F238E27FC236}">
                <a16:creationId xmlns:a16="http://schemas.microsoft.com/office/drawing/2014/main" id="{195BCD7B-4FB5-3369-895F-32EEE2B7A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" y="1877177"/>
            <a:ext cx="4200421" cy="3103645"/>
          </a:xfrm>
          <a:prstGeom prst="rect">
            <a:avLst/>
          </a:prstGeom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EF7AD5D0-AE7B-AF44-8B18-5CCA3C5B015A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42D857-9B2B-6B36-8A31-0132044119D3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626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늘, 실외, 건물, 청사이(가) 표시된 사진&#10;&#10;자동 생성된 설명">
            <a:extLst>
              <a:ext uri="{FF2B5EF4-FFF2-40B4-BE49-F238E27FC236}">
                <a16:creationId xmlns:a16="http://schemas.microsoft.com/office/drawing/2014/main" id="{926476B2-7BDA-2021-1216-2ED23D46F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13" y="1172033"/>
            <a:ext cx="7574361" cy="4260578"/>
          </a:xfrm>
          <a:prstGeom prst="rect">
            <a:avLst/>
          </a:prstGeom>
        </p:spPr>
      </p:pic>
      <p:pic>
        <p:nvPicPr>
          <p:cNvPr id="11" name="그림 10" descr="도로, 실외, 건물, 가정용이(가) 표시된 사진&#10;&#10;자동 생성된 설명">
            <a:extLst>
              <a:ext uri="{FF2B5EF4-FFF2-40B4-BE49-F238E27FC236}">
                <a16:creationId xmlns:a16="http://schemas.microsoft.com/office/drawing/2014/main" id="{8A6EFBE0-F4B6-D0EF-5C1B-E815B3FC1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" y="2114550"/>
            <a:ext cx="4419600" cy="2628900"/>
          </a:xfrm>
          <a:prstGeom prst="rect">
            <a:avLst/>
          </a:prstGeom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3F429826-6AF5-4C18-3688-829B1C36E8D8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649A2C-2438-B58A-488B-33CD612395A6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243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하늘, 건물, 실외, 보트이(가) 표시된 사진&#10;&#10;자동 생성된 설명">
            <a:extLst>
              <a:ext uri="{FF2B5EF4-FFF2-40B4-BE49-F238E27FC236}">
                <a16:creationId xmlns:a16="http://schemas.microsoft.com/office/drawing/2014/main" id="{DBCE14A6-8103-F1B5-B496-5B902FD9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25" y="1371600"/>
            <a:ext cx="7315200" cy="4114800"/>
          </a:xfrm>
        </p:spPr>
      </p:pic>
      <p:pic>
        <p:nvPicPr>
          <p:cNvPr id="15" name="그림 14" descr="텍스트, 노란색, 실외, 건물이(가) 표시된 사진&#10;&#10;자동 생성된 설명">
            <a:extLst>
              <a:ext uri="{FF2B5EF4-FFF2-40B4-BE49-F238E27FC236}">
                <a16:creationId xmlns:a16="http://schemas.microsoft.com/office/drawing/2014/main" id="{67185201-9D01-0037-8B90-3D0D04902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6" y="2130014"/>
            <a:ext cx="4316057" cy="2877371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4DD7956E-AD0B-28DF-618A-E464FB3A01EC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328D71-5666-CEB2-11CC-BB222337BCF5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78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사람이(가) 표시된 사진&#10;&#10;자동 생성된 설명">
            <a:extLst>
              <a:ext uri="{FF2B5EF4-FFF2-40B4-BE49-F238E27FC236}">
                <a16:creationId xmlns:a16="http://schemas.microsoft.com/office/drawing/2014/main" id="{8944ABF3-2CFE-2D54-B27D-CB5BB6FA4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01404" y="3347627"/>
            <a:ext cx="3793208" cy="270143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6E4FBE-E0A6-D0D9-DF4A-64A24EE5D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7" y="2801741"/>
            <a:ext cx="2773064" cy="3793207"/>
          </a:xfrm>
          <a:prstGeom prst="rect">
            <a:avLst/>
          </a:prstGeom>
        </p:spPr>
      </p:pic>
      <p:pic>
        <p:nvPicPr>
          <p:cNvPr id="9" name="그림 8" descr="사람, 실외, 가장이(가) 표시된 사진&#10;&#10;자동 생성된 설명">
            <a:extLst>
              <a:ext uri="{FF2B5EF4-FFF2-40B4-BE49-F238E27FC236}">
                <a16:creationId xmlns:a16="http://schemas.microsoft.com/office/drawing/2014/main" id="{4037BA91-F134-DA4A-B020-1EF239A73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7" y="263050"/>
            <a:ext cx="4762500" cy="2476500"/>
          </a:xfrm>
          <a:prstGeom prst="rect">
            <a:avLst/>
          </a:prstGeom>
        </p:spPr>
      </p:pic>
      <p:pic>
        <p:nvPicPr>
          <p:cNvPr id="11" name="그림 10" descr="실외이(가) 표시된 사진&#10;&#10;자동 생성된 설명">
            <a:extLst>
              <a:ext uri="{FF2B5EF4-FFF2-40B4-BE49-F238E27FC236}">
                <a16:creationId xmlns:a16="http://schemas.microsoft.com/office/drawing/2014/main" id="{63E21C63-44E0-1108-A832-BCC9D28B0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07" y="2480147"/>
            <a:ext cx="2348753" cy="411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EAFC5F-81A8-3D9A-8AF8-315F4F27F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441" y="2480146"/>
            <a:ext cx="2110903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28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E681E5D-092B-8893-21EE-8DA6278C10F5}"/>
              </a:ext>
            </a:extLst>
          </p:cNvPr>
          <p:cNvGrpSpPr/>
          <p:nvPr/>
        </p:nvGrpSpPr>
        <p:grpSpPr>
          <a:xfrm>
            <a:off x="662417" y="327929"/>
            <a:ext cx="4746863" cy="6202142"/>
            <a:chOff x="4573380" y="1576017"/>
            <a:chExt cx="4143635" cy="54139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DEF020-0321-7233-BBC3-61AD22D744CF}"/>
                </a:ext>
              </a:extLst>
            </p:cNvPr>
            <p:cNvSpPr txBox="1"/>
            <p:nvPr/>
          </p:nvSpPr>
          <p:spPr>
            <a:xfrm>
              <a:off x="6023944" y="2046490"/>
              <a:ext cx="1171658" cy="317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70" b="1" spc="-45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ea typeface="나눔바른고딕" panose="020B0603020101020101" pitchFamily="50" charset="-127"/>
                </a:rPr>
                <a:t>GT</a:t>
              </a:r>
              <a:endParaRPr lang="ko-KR" altLang="en-US" sz="127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DD7BA1-DD23-9C27-78C0-566025AA16C3}"/>
                </a:ext>
              </a:extLst>
            </p:cNvPr>
            <p:cNvSpPr txBox="1"/>
            <p:nvPr/>
          </p:nvSpPr>
          <p:spPr>
            <a:xfrm>
              <a:off x="4940120" y="1576018"/>
              <a:ext cx="1171658" cy="317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70" b="1" spc="-45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ea typeface="나눔바른고딕" panose="020B0603020101020101" pitchFamily="50" charset="-127"/>
                </a:rPr>
                <a:t>Reference</a:t>
              </a:r>
              <a:endParaRPr lang="ko-KR" altLang="en-US" sz="127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6F0A6E-FEAD-A39E-E38E-38CA7A401B42}"/>
                </a:ext>
              </a:extLst>
            </p:cNvPr>
            <p:cNvSpPr txBox="1"/>
            <p:nvPr/>
          </p:nvSpPr>
          <p:spPr>
            <a:xfrm>
              <a:off x="7005686" y="1576017"/>
              <a:ext cx="1171658" cy="317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70" b="1" spc="-45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ea typeface="나눔바른고딕" panose="020B0603020101020101" pitchFamily="50" charset="-127"/>
                </a:rPr>
                <a:t>Results</a:t>
              </a:r>
              <a:endParaRPr lang="ko-KR" altLang="en-US" sz="1270" b="1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DC9D184-D52F-F643-14B2-A85DECE4F2F8}"/>
                </a:ext>
              </a:extLst>
            </p:cNvPr>
            <p:cNvGrpSpPr/>
            <p:nvPr/>
          </p:nvGrpSpPr>
          <p:grpSpPr>
            <a:xfrm>
              <a:off x="4573380" y="1950951"/>
              <a:ext cx="4143635" cy="5039043"/>
              <a:chOff x="436009" y="2605021"/>
              <a:chExt cx="5079035" cy="6176576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9F59BC90-7736-CDCC-0CE5-19753165CC7A}"/>
                  </a:ext>
                </a:extLst>
              </p:cNvPr>
              <p:cNvGrpSpPr/>
              <p:nvPr/>
            </p:nvGrpSpPr>
            <p:grpSpPr>
              <a:xfrm>
                <a:off x="436009" y="2611260"/>
                <a:ext cx="5079035" cy="6170337"/>
                <a:chOff x="436009" y="2611260"/>
                <a:chExt cx="5079035" cy="6170337"/>
              </a:xfrm>
            </p:grpSpPr>
            <p:pic>
              <p:nvPicPr>
                <p:cNvPr id="16" name="그림 15" descr="여러개이(가) 표시된 사진&#10;&#10;자동 생성된 설명">
                  <a:extLst>
                    <a:ext uri="{FF2B5EF4-FFF2-40B4-BE49-F238E27FC236}">
                      <a16:creationId xmlns:a16="http://schemas.microsoft.com/office/drawing/2014/main" id="{665CEFD9-9ABE-FF82-E1B1-166EEA702C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769631" y="2611260"/>
                  <a:ext cx="2742581" cy="154270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그림 16" descr="음식, 야채, 시장, 과일이(가) 표시된 사진&#10;&#10;자동 생성된 설명">
                  <a:extLst>
                    <a:ext uri="{FF2B5EF4-FFF2-40B4-BE49-F238E27FC236}">
                      <a16:creationId xmlns:a16="http://schemas.microsoft.com/office/drawing/2014/main" id="{AD57D6B2-39AC-2A54-B932-41E570FD2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3757" y="5695015"/>
                  <a:ext cx="2315289" cy="153870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8" name="그림 17" descr="음식, 야채, 시장, 간식용음식이(가) 표시된 사진&#10;&#10;자동 생성된 설명">
                  <a:extLst>
                    <a:ext uri="{FF2B5EF4-FFF2-40B4-BE49-F238E27FC236}">
                      <a16:creationId xmlns:a16="http://schemas.microsoft.com/office/drawing/2014/main" id="{160B831D-B761-420E-DDEE-1C69DACBDC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4375" y="4157111"/>
                  <a:ext cx="2314051" cy="153047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9" name="그림 18" descr="신선한, 여러개, 야채, 갖가지이(가) 표시된 사진&#10;&#10;자동 생성된 설명">
                  <a:extLst>
                    <a:ext uri="{FF2B5EF4-FFF2-40B4-BE49-F238E27FC236}">
                      <a16:creationId xmlns:a16="http://schemas.microsoft.com/office/drawing/2014/main" id="{578049CA-7001-4752-F674-B919A8807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6797" y="4150071"/>
                  <a:ext cx="2748247" cy="154588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0" name="그림 19" descr="여러개, 신선한, 판매, 야채이(가) 표시된 사진&#10;&#10;자동 생성된 설명">
                  <a:extLst>
                    <a:ext uri="{FF2B5EF4-FFF2-40B4-BE49-F238E27FC236}">
                      <a16:creationId xmlns:a16="http://schemas.microsoft.com/office/drawing/2014/main" id="{E0274E7F-7D1B-5A18-3507-2CFF246E39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6799" y="7239956"/>
                  <a:ext cx="2737345" cy="153975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1" name="그림 20" descr="음식, 여러개, 야채, 신선한이(가) 표시된 사진&#10;&#10;자동 생성된 설명">
                  <a:extLst>
                    <a:ext uri="{FF2B5EF4-FFF2-40B4-BE49-F238E27FC236}">
                      <a16:creationId xmlns:a16="http://schemas.microsoft.com/office/drawing/2014/main" id="{3242E2D6-4EDD-AFB6-84F8-6A0EE40005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66797" y="5695013"/>
                  <a:ext cx="2737347" cy="153975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2" name="그림 21" descr="시장, 야채, 생성, 신선한이(가) 표시된 사진&#10;&#10;자동 생성된 설명">
                  <a:extLst>
                    <a:ext uri="{FF2B5EF4-FFF2-40B4-BE49-F238E27FC236}">
                      <a16:creationId xmlns:a16="http://schemas.microsoft.com/office/drawing/2014/main" id="{17D5D8E9-31FC-45F7-471F-F733B5ABC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6009" y="7238070"/>
                  <a:ext cx="2315289" cy="154352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pic>
            <p:nvPicPr>
              <p:cNvPr id="15" name="그림 14" descr="과일, 시장, 야채, 생성이(가) 표시된 사진&#10;&#10;자동 생성된 설명">
                <a:extLst>
                  <a:ext uri="{FF2B5EF4-FFF2-40B4-BE49-F238E27FC236}">
                    <a16:creationId xmlns:a16="http://schemas.microsoft.com/office/drawing/2014/main" id="{05BCF242-36D6-B0ED-6A5E-208563F6F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757" y="2605021"/>
                <a:ext cx="2319717" cy="15376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F3966EBE-929C-3CCB-2001-9816340BF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3453" y="757446"/>
            <a:ext cx="9690440" cy="545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F5BE4CA4-729D-DD29-F6A0-C13192F4D922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F5360-CB45-B8C0-31E9-D7BE03A17E74}"/>
              </a:ext>
            </a:extLst>
          </p:cNvPr>
          <p:cNvSpPr/>
          <p:nvPr/>
        </p:nvSpPr>
        <p:spPr>
          <a:xfrm>
            <a:off x="236092" y="101183"/>
            <a:ext cx="310146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Front-End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5288C-327E-0280-5DB7-D5623E113D8F}"/>
              </a:ext>
            </a:extLst>
          </p:cNvPr>
          <p:cNvSpPr txBox="1"/>
          <p:nvPr/>
        </p:nvSpPr>
        <p:spPr>
          <a:xfrm>
            <a:off x="1786825" y="2297200"/>
            <a:ext cx="9612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Flask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코드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변경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연결 및 결과 이미지 로드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CV2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Gamut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산출 및 이미지 로드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Click</a:t>
            </a:r>
            <a:r>
              <a:rPr lang="ko-KR" altLang="en-US" sz="2000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event</a:t>
            </a:r>
            <a:r>
              <a:rPr lang="ko-KR" altLang="en-US" sz="2000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통한 결과 변경 및 </a:t>
            </a:r>
            <a:r>
              <a:rPr lang="en-US" altLang="ko-KR" sz="2000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gamut</a:t>
            </a:r>
            <a:r>
              <a:rPr lang="ko-KR" altLang="en-US" sz="2000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생성</a:t>
            </a:r>
            <a:endParaRPr lang="en-US" altLang="ko-KR" sz="2000" dirty="0">
              <a:solidFill>
                <a:srgbClr val="C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067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558EE2-A1F5-1292-7181-0B07668F1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167" b="21563"/>
          <a:stretch/>
        </p:blipFill>
        <p:spPr>
          <a:xfrm>
            <a:off x="4016826" y="814020"/>
            <a:ext cx="8051360" cy="218897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EBF093-3FDD-6C38-6457-46CA03D3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5" y="814020"/>
            <a:ext cx="3859691" cy="21889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60FC77-8F8C-466B-11D0-AB563C650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419" y="3214285"/>
            <a:ext cx="5638800" cy="3448050"/>
          </a:xfrm>
          <a:prstGeom prst="rect">
            <a:avLst/>
          </a:prstGeom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456DC350-4527-5115-A863-6A835BEE1C78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1DC73B-B272-DE57-2F70-A2097D38E806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590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군복, 군용차이(가) 표시된 사진&#10;&#10;자동 생성된 설명">
            <a:extLst>
              <a:ext uri="{FF2B5EF4-FFF2-40B4-BE49-F238E27FC236}">
                <a16:creationId xmlns:a16="http://schemas.microsoft.com/office/drawing/2014/main" id="{5ED9B625-D17D-0CE5-075C-8CDA4E7E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65" y="1137745"/>
            <a:ext cx="1792356" cy="1042324"/>
          </a:xfrm>
          <a:prstGeom prst="rect">
            <a:avLst/>
          </a:prstGeom>
        </p:spPr>
      </p:pic>
      <p:pic>
        <p:nvPicPr>
          <p:cNvPr id="5" name="그림 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ED4D07C2-9154-A21E-55CD-A04CD101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32" y="1144787"/>
            <a:ext cx="1795611" cy="1044217"/>
          </a:xfrm>
          <a:prstGeom prst="rect">
            <a:avLst/>
          </a:prstGeom>
        </p:spPr>
      </p:pic>
      <p:pic>
        <p:nvPicPr>
          <p:cNvPr id="6" name="그림 5" descr="사람, 군복, 의류이(가) 표시된 사진&#10;&#10;자동 생성된 설명">
            <a:extLst>
              <a:ext uri="{FF2B5EF4-FFF2-40B4-BE49-F238E27FC236}">
                <a16:creationId xmlns:a16="http://schemas.microsoft.com/office/drawing/2014/main" id="{061C4BD7-985C-54FF-C7FF-5C1457D70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46" y="1148120"/>
            <a:ext cx="1800177" cy="1046873"/>
          </a:xfrm>
          <a:prstGeom prst="rect">
            <a:avLst/>
          </a:prstGeom>
        </p:spPr>
      </p:pic>
      <p:pic>
        <p:nvPicPr>
          <p:cNvPr id="7" name="그림 6" descr="텍스트, 사람, 군복, 실외이(가) 표시된 사진&#10;&#10;자동 생성된 설명">
            <a:extLst>
              <a:ext uri="{FF2B5EF4-FFF2-40B4-BE49-F238E27FC236}">
                <a16:creationId xmlns:a16="http://schemas.microsoft.com/office/drawing/2014/main" id="{1FA12CCC-69A5-2868-2728-818649E10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732" y="1148120"/>
            <a:ext cx="1797781" cy="1045479"/>
          </a:xfrm>
          <a:prstGeom prst="rect">
            <a:avLst/>
          </a:prstGeom>
        </p:spPr>
      </p:pic>
      <p:pic>
        <p:nvPicPr>
          <p:cNvPr id="8" name="그림 7" descr="사람이(가) 표시된 사진&#10;&#10;자동 생성된 설명">
            <a:extLst>
              <a:ext uri="{FF2B5EF4-FFF2-40B4-BE49-F238E27FC236}">
                <a16:creationId xmlns:a16="http://schemas.microsoft.com/office/drawing/2014/main" id="{FB5B27E7-AF2F-4428-FC78-C126262E1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77" y="2339357"/>
            <a:ext cx="1793044" cy="1195363"/>
          </a:xfrm>
          <a:prstGeom prst="rect">
            <a:avLst/>
          </a:prstGeom>
        </p:spPr>
      </p:pic>
      <p:pic>
        <p:nvPicPr>
          <p:cNvPr id="9" name="그림 8" descr="사람이(가) 표시된 사진&#10;&#10;자동 생성된 설명">
            <a:extLst>
              <a:ext uri="{FF2B5EF4-FFF2-40B4-BE49-F238E27FC236}">
                <a16:creationId xmlns:a16="http://schemas.microsoft.com/office/drawing/2014/main" id="{D4623233-FF58-319D-0F78-6486D3277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267" y="2339356"/>
            <a:ext cx="1797781" cy="1198521"/>
          </a:xfrm>
          <a:prstGeom prst="rect">
            <a:avLst/>
          </a:prstGeom>
        </p:spPr>
      </p:pic>
      <p:pic>
        <p:nvPicPr>
          <p:cNvPr id="10" name="그림 9" descr="사람이(가) 표시된 사진&#10;&#10;자동 생성된 설명">
            <a:extLst>
              <a:ext uri="{FF2B5EF4-FFF2-40B4-BE49-F238E27FC236}">
                <a16:creationId xmlns:a16="http://schemas.microsoft.com/office/drawing/2014/main" id="{D7BBA885-4AEE-1249-F013-6BE8396106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383" y="2342689"/>
            <a:ext cx="1794190" cy="1196127"/>
          </a:xfrm>
          <a:prstGeom prst="rect">
            <a:avLst/>
          </a:prstGeom>
        </p:spPr>
      </p:pic>
      <p:pic>
        <p:nvPicPr>
          <p:cNvPr id="11" name="그림 10" descr="사람, 금관, 음악이(가) 표시된 사진&#10;&#10;자동 생성된 설명">
            <a:extLst>
              <a:ext uri="{FF2B5EF4-FFF2-40B4-BE49-F238E27FC236}">
                <a16:creationId xmlns:a16="http://schemas.microsoft.com/office/drawing/2014/main" id="{F904DEFD-64C7-940A-A46A-8A0065AD2A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3368" y="2344661"/>
            <a:ext cx="1790031" cy="1193354"/>
          </a:xfrm>
          <a:prstGeom prst="rect">
            <a:avLst/>
          </a:prstGeom>
        </p:spPr>
      </p:pic>
      <p:pic>
        <p:nvPicPr>
          <p:cNvPr id="12" name="그림 11" descr="사람, 실외, 남자, 무기이(가) 표시된 사진&#10;&#10;자동 생성된 설명">
            <a:extLst>
              <a:ext uri="{FF2B5EF4-FFF2-40B4-BE49-F238E27FC236}">
                <a16:creationId xmlns:a16="http://schemas.microsoft.com/office/drawing/2014/main" id="{4B82208C-EB9D-871D-148D-C33716AE1B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2562" y="3719345"/>
            <a:ext cx="1787666" cy="2681499"/>
          </a:xfrm>
          <a:prstGeom prst="rect">
            <a:avLst/>
          </a:prstGeom>
        </p:spPr>
      </p:pic>
      <p:pic>
        <p:nvPicPr>
          <p:cNvPr id="13" name="그림 12" descr="사람, 실외, 무기이(가) 표시된 사진&#10;&#10;자동 생성된 설명">
            <a:extLst>
              <a:ext uri="{FF2B5EF4-FFF2-40B4-BE49-F238E27FC236}">
                <a16:creationId xmlns:a16="http://schemas.microsoft.com/office/drawing/2014/main" id="{CA901C9A-8FDB-46A6-791F-E95F9449DB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226" y="3719345"/>
            <a:ext cx="1816828" cy="2689146"/>
          </a:xfrm>
          <a:prstGeom prst="rect">
            <a:avLst/>
          </a:prstGeom>
        </p:spPr>
      </p:pic>
      <p:pic>
        <p:nvPicPr>
          <p:cNvPr id="14" name="그림 13" descr="실외, 사람, 잔디, 남자이(가) 표시된 사진&#10;&#10;자동 생성된 설명">
            <a:extLst>
              <a:ext uri="{FF2B5EF4-FFF2-40B4-BE49-F238E27FC236}">
                <a16:creationId xmlns:a16="http://schemas.microsoft.com/office/drawing/2014/main" id="{C8173D2E-92E1-447B-BDCA-151DDF3292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0913" y="3719345"/>
            <a:ext cx="1787667" cy="2681499"/>
          </a:xfrm>
          <a:prstGeom prst="rect">
            <a:avLst/>
          </a:prstGeom>
        </p:spPr>
      </p:pic>
      <p:pic>
        <p:nvPicPr>
          <p:cNvPr id="15" name="그림 14" descr="실외, 사람, 무기이(가) 표시된 사진&#10;&#10;자동 생성된 설명">
            <a:extLst>
              <a:ext uri="{FF2B5EF4-FFF2-40B4-BE49-F238E27FC236}">
                <a16:creationId xmlns:a16="http://schemas.microsoft.com/office/drawing/2014/main" id="{412B4FAB-8B3D-3913-BAD3-77BFF3D30F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2771" y="3719158"/>
            <a:ext cx="1787667" cy="268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F8741F-2886-04BC-D4E9-3C52EF758DB2}"/>
              </a:ext>
            </a:extLst>
          </p:cNvPr>
          <p:cNvSpPr txBox="1"/>
          <p:nvPr/>
        </p:nvSpPr>
        <p:spPr>
          <a:xfrm>
            <a:off x="2979866" y="688490"/>
            <a:ext cx="63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GT</a:t>
            </a:r>
            <a:endParaRPr kumimoji="1" lang="ko-Kore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B33871-38F9-0815-3B65-6A40E2761F85}"/>
              </a:ext>
            </a:extLst>
          </p:cNvPr>
          <p:cNvSpPr txBox="1"/>
          <p:nvPr/>
        </p:nvSpPr>
        <p:spPr>
          <a:xfrm>
            <a:off x="4351591" y="688490"/>
            <a:ext cx="126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Instance </a:t>
            </a:r>
            <a:endParaRPr kumimoji="1" lang="ko-Kore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09EB1-280C-F29C-1826-03E69E56BC1D}"/>
              </a:ext>
            </a:extLst>
          </p:cNvPr>
          <p:cNvSpPr txBox="1"/>
          <p:nvPr/>
        </p:nvSpPr>
        <p:spPr>
          <a:xfrm>
            <a:off x="6145301" y="691823"/>
            <a:ext cx="149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MyHeritage</a:t>
            </a:r>
            <a:endParaRPr kumimoji="1" lang="ko-Kore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EFBA67-E016-70D4-E5AC-24763BADED6D}"/>
              </a:ext>
            </a:extLst>
          </p:cNvPr>
          <p:cNvSpPr txBox="1"/>
          <p:nvPr/>
        </p:nvSpPr>
        <p:spPr>
          <a:xfrm>
            <a:off x="8129040" y="691823"/>
            <a:ext cx="79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Ours</a:t>
            </a:r>
            <a:endParaRPr kumimoji="1" lang="ko-Kore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5AED1829-5D13-4404-1CD9-52CE7B28D1DB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16962-6D4F-1B03-3698-FCEFBA0DF6E9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4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외, 건물, 거리이(가) 표시된 사진&#10;&#10;자동 생성된 설명">
            <a:extLst>
              <a:ext uri="{FF2B5EF4-FFF2-40B4-BE49-F238E27FC236}">
                <a16:creationId xmlns:a16="http://schemas.microsoft.com/office/drawing/2014/main" id="{5853953B-6E31-4036-50CF-E343D1C3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60" y="699078"/>
            <a:ext cx="2077773" cy="3120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실외, 거리, 인도, 길이(가) 표시된 사진&#10;&#10;자동 생성된 설명">
            <a:extLst>
              <a:ext uri="{FF2B5EF4-FFF2-40B4-BE49-F238E27FC236}">
                <a16:creationId xmlns:a16="http://schemas.microsoft.com/office/drawing/2014/main" id="{FFB351CC-856D-96B1-1E21-667D81536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316" y="699078"/>
            <a:ext cx="2077773" cy="3120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실외, 하늘, 거리, 인도이(가) 표시된 사진&#10;&#10;자동 생성된 설명">
            <a:extLst>
              <a:ext uri="{FF2B5EF4-FFF2-40B4-BE49-F238E27FC236}">
                <a16:creationId xmlns:a16="http://schemas.microsoft.com/office/drawing/2014/main" id="{D23C41A9-0BC7-4FC6-C7F2-AEA1CFEF6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075" y="700099"/>
            <a:ext cx="2072759" cy="3113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실외, 하늘, 건물, 거리이(가) 표시된 사진&#10;&#10;자동 생성된 설명">
            <a:extLst>
              <a:ext uri="{FF2B5EF4-FFF2-40B4-BE49-F238E27FC236}">
                <a16:creationId xmlns:a16="http://schemas.microsoft.com/office/drawing/2014/main" id="{07DCD5E2-D8FB-39A7-1017-B26AC10A3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482" y="699709"/>
            <a:ext cx="2072759" cy="3113236"/>
          </a:xfrm>
          <a:prstGeom prst="rect">
            <a:avLst/>
          </a:prstGeom>
        </p:spPr>
      </p:pic>
      <p:pic>
        <p:nvPicPr>
          <p:cNvPr id="8" name="그림 7" descr="군복, 사람, 의류, 실외이(가) 표시된 사진&#10;&#10;자동 생성된 설명">
            <a:extLst>
              <a:ext uri="{FF2B5EF4-FFF2-40B4-BE49-F238E27FC236}">
                <a16:creationId xmlns:a16="http://schemas.microsoft.com/office/drawing/2014/main" id="{DD00C425-F36E-21E7-8548-4B7304F95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732" y="3922967"/>
            <a:ext cx="2067799" cy="1130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사람, 군복, 그룹, 가장이(가) 표시된 사진&#10;&#10;자동 생성된 설명">
            <a:extLst>
              <a:ext uri="{FF2B5EF4-FFF2-40B4-BE49-F238E27FC236}">
                <a16:creationId xmlns:a16="http://schemas.microsoft.com/office/drawing/2014/main" id="{906D59B4-C57C-AAC9-F0AF-8DD8E5310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9076" y="3935512"/>
            <a:ext cx="2077773" cy="1121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사람, 군복, 의류, 그룹이(가) 표시된 사진&#10;&#10;자동 생성된 설명">
            <a:extLst>
              <a:ext uri="{FF2B5EF4-FFF2-40B4-BE49-F238E27FC236}">
                <a16:creationId xmlns:a16="http://schemas.microsoft.com/office/drawing/2014/main" id="{6A9033E8-5863-72B7-1973-1C2F3B140C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9771" y="3928289"/>
            <a:ext cx="2077773" cy="1121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군복, 사람, 의류, 가장이(가) 표시된 사진&#10;&#10;자동 생성된 설명">
            <a:extLst>
              <a:ext uri="{FF2B5EF4-FFF2-40B4-BE49-F238E27FC236}">
                <a16:creationId xmlns:a16="http://schemas.microsoft.com/office/drawing/2014/main" id="{ECB0D155-0F2F-9403-5BDE-32604CD92D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8974" y="3928002"/>
            <a:ext cx="2079879" cy="1123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사람이(가) 표시된 사진&#10;&#10;자동 생성된 설명">
            <a:extLst>
              <a:ext uri="{FF2B5EF4-FFF2-40B4-BE49-F238E27FC236}">
                <a16:creationId xmlns:a16="http://schemas.microsoft.com/office/drawing/2014/main" id="{869520BD-33DD-F48B-4B0F-B4D8489381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904" y="5141814"/>
            <a:ext cx="2063247" cy="1382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사람이(가) 표시된 사진&#10;&#10;자동 생성된 설명">
            <a:extLst>
              <a:ext uri="{FF2B5EF4-FFF2-40B4-BE49-F238E27FC236}">
                <a16:creationId xmlns:a16="http://schemas.microsoft.com/office/drawing/2014/main" id="{1E1C402A-D01B-84A6-C9CC-864A7E0C53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326" y="5134422"/>
            <a:ext cx="2086083" cy="139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사람, 남자이(가) 표시된 사진&#10;&#10;자동 생성된 설명">
            <a:extLst>
              <a:ext uri="{FF2B5EF4-FFF2-40B4-BE49-F238E27FC236}">
                <a16:creationId xmlns:a16="http://schemas.microsoft.com/office/drawing/2014/main" id="{9CEC83B3-D50A-ED52-89A7-14374035A6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4115" y="5133430"/>
            <a:ext cx="2082650" cy="1395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사람, 음악이(가) 표시된 사진&#10;&#10;자동 생성된 설명">
            <a:extLst>
              <a:ext uri="{FF2B5EF4-FFF2-40B4-BE49-F238E27FC236}">
                <a16:creationId xmlns:a16="http://schemas.microsoft.com/office/drawing/2014/main" id="{8A08EC5C-AC22-75B8-022D-9E42D8FA7E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8836" y="5129895"/>
            <a:ext cx="2058500" cy="1401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86CAEC-63E4-D181-9A0F-804352C6AC1F}"/>
              </a:ext>
            </a:extLst>
          </p:cNvPr>
          <p:cNvSpPr txBox="1"/>
          <p:nvPr/>
        </p:nvSpPr>
        <p:spPr>
          <a:xfrm>
            <a:off x="2853923" y="160678"/>
            <a:ext cx="639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GT</a:t>
            </a:r>
            <a:endParaRPr kumimoji="1" lang="ko-Kore-KR" altLang="en-US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C66A4-C4BB-F828-0874-8AF94252685D}"/>
              </a:ext>
            </a:extLst>
          </p:cNvPr>
          <p:cNvSpPr txBox="1"/>
          <p:nvPr/>
        </p:nvSpPr>
        <p:spPr>
          <a:xfrm>
            <a:off x="4225648" y="160678"/>
            <a:ext cx="126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Instance </a:t>
            </a:r>
            <a:endParaRPr kumimoji="1" lang="ko-Kore-KR" altLang="en-US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F1E606-E19D-EDC8-7F1F-C4EE693E5C9A}"/>
              </a:ext>
            </a:extLst>
          </p:cNvPr>
          <p:cNvSpPr txBox="1"/>
          <p:nvPr/>
        </p:nvSpPr>
        <p:spPr>
          <a:xfrm>
            <a:off x="6019358" y="164011"/>
            <a:ext cx="1497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MyHeritage</a:t>
            </a:r>
            <a:endParaRPr kumimoji="1" lang="ko-Kore-KR" altLang="en-US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19D04-597C-A343-793B-0AE601397311}"/>
              </a:ext>
            </a:extLst>
          </p:cNvPr>
          <p:cNvSpPr txBox="1"/>
          <p:nvPr/>
        </p:nvSpPr>
        <p:spPr>
          <a:xfrm>
            <a:off x="8003097" y="164011"/>
            <a:ext cx="79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Ours</a:t>
            </a:r>
            <a:endParaRPr kumimoji="1" lang="ko-Kore-KR" altLang="en-US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88B01FFF-D67C-186A-8204-A4F94B463BF0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450347-B02D-BBD3-0C62-2F425CFD5906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124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F7BCB-059E-94E9-E619-109F20E0F7F0}"/>
              </a:ext>
            </a:extLst>
          </p:cNvPr>
          <p:cNvSpPr txBox="1"/>
          <p:nvPr/>
        </p:nvSpPr>
        <p:spPr>
          <a:xfrm>
            <a:off x="4349874" y="2636201"/>
            <a:ext cx="3492250" cy="12349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감사합니다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:a16="http://schemas.microsoft.com/office/drawing/2014/main" id="{4ECB407F-5DD1-35EB-720E-A639CFB10175}"/>
              </a:ext>
            </a:extLst>
          </p:cNvPr>
          <p:cNvCxnSpPr>
            <a:cxnSpLocks/>
          </p:cNvCxnSpPr>
          <p:nvPr/>
        </p:nvCxnSpPr>
        <p:spPr>
          <a:xfrm>
            <a:off x="2987597" y="4052582"/>
            <a:ext cx="6216805" cy="0"/>
          </a:xfrm>
          <a:prstGeom prst="line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7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F5BE4CA4-729D-DD29-F6A0-C13192F4D922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F5360-CB45-B8C0-31E9-D7BE03A17E74}"/>
              </a:ext>
            </a:extLst>
          </p:cNvPr>
          <p:cNvSpPr/>
          <p:nvPr/>
        </p:nvSpPr>
        <p:spPr>
          <a:xfrm>
            <a:off x="236093" y="101183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Front-End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BCADE0-4496-4953-7D53-FDA250DE2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31" y="1040103"/>
            <a:ext cx="10893137" cy="54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0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F5BE4CA4-729D-DD29-F6A0-C13192F4D922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F5360-CB45-B8C0-31E9-D7BE03A17E74}"/>
              </a:ext>
            </a:extLst>
          </p:cNvPr>
          <p:cNvSpPr/>
          <p:nvPr/>
        </p:nvSpPr>
        <p:spPr>
          <a:xfrm>
            <a:off x="236093" y="101183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Front-End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863CB5-1B91-4D91-12E3-33D6D8345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6" b="6667"/>
          <a:stretch/>
        </p:blipFill>
        <p:spPr>
          <a:xfrm>
            <a:off x="722988" y="1091046"/>
            <a:ext cx="10891496" cy="52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5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F5BE4CA4-729D-DD29-F6A0-C13192F4D922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F5360-CB45-B8C0-31E9-D7BE03A17E74}"/>
              </a:ext>
            </a:extLst>
          </p:cNvPr>
          <p:cNvSpPr/>
          <p:nvPr/>
        </p:nvSpPr>
        <p:spPr>
          <a:xfrm>
            <a:off x="236093" y="101183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Front-End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BEF71-3F7A-C4A3-B775-3520BE4E2848}"/>
              </a:ext>
            </a:extLst>
          </p:cNvPr>
          <p:cNvSpPr txBox="1"/>
          <p:nvPr/>
        </p:nvSpPr>
        <p:spPr>
          <a:xfrm>
            <a:off x="715417" y="109160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TO</a:t>
            </a:r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DO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2DD07-58BF-2463-E0F0-3A8CABDEE0D1}"/>
              </a:ext>
            </a:extLst>
          </p:cNvPr>
          <p:cNvSpPr txBox="1"/>
          <p:nvPr/>
        </p:nvSpPr>
        <p:spPr>
          <a:xfrm>
            <a:off x="1487632" y="2285229"/>
            <a:ext cx="9216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HTML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내의 이미지 혹은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gamut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click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 곳의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x, 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좌표 값을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flask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보내야함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vl="1"/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vl="1"/>
            <a:r>
              <a:rPr lang="ko-KR" altLang="en-US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좌표 값을 이용해서 </a:t>
            </a:r>
            <a:r>
              <a:rPr lang="en-US" altLang="ko-KR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hint </a:t>
            </a:r>
            <a:r>
              <a:rPr lang="ko-KR" altLang="en-US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값을 얻어 </a:t>
            </a:r>
            <a:r>
              <a:rPr lang="en-US" altLang="ko-KR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gamut</a:t>
            </a:r>
            <a:r>
              <a:rPr lang="ko-KR" altLang="en-US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변경 시키거나 결과 이미지를 다시 </a:t>
            </a:r>
            <a:r>
              <a:rPr lang="en-US" altLang="ko-KR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colorizing</a:t>
            </a:r>
            <a:r>
              <a:rPr lang="ko-KR" altLang="en-US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할 수 있게 해야함</a:t>
            </a:r>
            <a:r>
              <a:rPr lang="en-US" altLang="ko-KR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Qcolor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색상 값을 만드는 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pyqt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와 다르게 다른 함수를 사용해서 컬러 값을 얻어야 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vl="1"/>
            <a:r>
              <a:rPr lang="en-US" altLang="ko-KR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Color </a:t>
            </a:r>
            <a:r>
              <a:rPr lang="ko-KR" altLang="en-US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값을 이용해서 </a:t>
            </a:r>
            <a:r>
              <a:rPr lang="en-US" altLang="ko-KR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current color</a:t>
            </a:r>
            <a:r>
              <a:rPr lang="ko-KR" altLang="en-US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en-US" altLang="ko-KR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suggested color </a:t>
            </a:r>
            <a:r>
              <a:rPr lang="ko-KR" altLang="en-US" dirty="0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값을 가져와야 함</a:t>
            </a:r>
          </a:p>
        </p:txBody>
      </p:sp>
    </p:spTree>
    <p:extLst>
      <p:ext uri="{BB962C8B-B14F-4D97-AF65-F5344CB8AC3E}">
        <p14:creationId xmlns:p14="http://schemas.microsoft.com/office/powerpoint/2010/main" val="64861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F5BE4CA4-729D-DD29-F6A0-C13192F4D922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F5360-CB45-B8C0-31E9-D7BE03A17E74}"/>
              </a:ext>
            </a:extLst>
          </p:cNvPr>
          <p:cNvSpPr/>
          <p:nvPr/>
        </p:nvSpPr>
        <p:spPr>
          <a:xfrm>
            <a:off x="236092" y="101183"/>
            <a:ext cx="310146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Front-End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5288C-327E-0280-5DB7-D5623E113D8F}"/>
              </a:ext>
            </a:extLst>
          </p:cNvPr>
          <p:cNvSpPr txBox="1"/>
          <p:nvPr/>
        </p:nvSpPr>
        <p:spPr>
          <a:xfrm>
            <a:off x="2859026" y="3166888"/>
            <a:ext cx="64739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Flask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문제 해결 및 대안 적용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 </a:t>
            </a:r>
            <a:r>
              <a:rPr lang="en-US" altLang="ko-KR" sz="2000" b="1" i="0" dirty="0" err="1">
                <a:solidFill>
                  <a:srgbClr val="0969DA"/>
                </a:solidFill>
                <a:effectLst/>
                <a:latin typeface="-apple-system"/>
              </a:rPr>
              <a:t>PyFladesk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)</a:t>
            </a:r>
          </a:p>
          <a:p>
            <a:pPr algn="ctr"/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AWS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활용하여 웹 서버 구축 후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Flask </a:t>
            </a:r>
            <a:r>
              <a:rPr lang="ko-KR" altLang="en-US" sz="2000">
                <a:latin typeface="나눔고딕OTF" panose="020D0604000000000000" pitchFamily="34" charset="-127"/>
                <a:ea typeface="나눔고딕OTF" panose="020D0604000000000000" pitchFamily="34" charset="-127"/>
              </a:rPr>
              <a:t>배포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쪽 인원 보충 및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프론트엔드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변경 사항 수정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5BAE4-B6B7-3D9E-C651-224929987BFB}"/>
              </a:ext>
            </a:extLst>
          </p:cNvPr>
          <p:cNvSpPr txBox="1"/>
          <p:nvPr/>
        </p:nvSpPr>
        <p:spPr>
          <a:xfrm>
            <a:off x="5365095" y="2358734"/>
            <a:ext cx="1461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Next Week</a:t>
            </a:r>
            <a:endParaRPr lang="ko-KR" altLang="en-US" sz="2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8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[R] 3">
            <a:extLst>
              <a:ext uri="{FF2B5EF4-FFF2-40B4-BE49-F238E27FC236}">
                <a16:creationId xmlns:a16="http://schemas.microsoft.com/office/drawing/2014/main" id="{6E93B2F1-0087-C185-6F97-62C232967743}"/>
              </a:ext>
            </a:extLst>
          </p:cNvPr>
          <p:cNvCxnSpPr>
            <a:cxnSpLocks/>
          </p:cNvCxnSpPr>
          <p:nvPr/>
        </p:nvCxnSpPr>
        <p:spPr>
          <a:xfrm>
            <a:off x="0" y="777840"/>
            <a:ext cx="7750098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753854-E92F-85BA-E2BB-1D9D629CAAAC}"/>
              </a:ext>
            </a:extLst>
          </p:cNvPr>
          <p:cNvSpPr txBox="1"/>
          <p:nvPr/>
        </p:nvSpPr>
        <p:spPr>
          <a:xfrm>
            <a:off x="2719057" y="2682562"/>
            <a:ext cx="357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Model</a:t>
            </a:r>
            <a:endParaRPr lang="ko-KR" altLang="en-US" sz="5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A587105E-A4A9-531A-C2DA-8DDAAF812297}"/>
              </a:ext>
            </a:extLst>
          </p:cNvPr>
          <p:cNvCxnSpPr>
            <a:cxnSpLocks/>
          </p:cNvCxnSpPr>
          <p:nvPr/>
        </p:nvCxnSpPr>
        <p:spPr>
          <a:xfrm>
            <a:off x="5975195" y="4431724"/>
            <a:ext cx="6216805" cy="0"/>
          </a:xfrm>
          <a:prstGeom prst="line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610E5E-7230-C3AC-4F03-8C3C01321BCD}"/>
              </a:ext>
            </a:extLst>
          </p:cNvPr>
          <p:cNvSpPr txBox="1"/>
          <p:nvPr/>
        </p:nvSpPr>
        <p:spPr>
          <a:xfrm>
            <a:off x="9191763" y="5160060"/>
            <a:ext cx="2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2017313764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김재연</a:t>
            </a:r>
          </a:p>
        </p:txBody>
      </p:sp>
    </p:spTree>
    <p:extLst>
      <p:ext uri="{BB962C8B-B14F-4D97-AF65-F5344CB8AC3E}">
        <p14:creationId xmlns:p14="http://schemas.microsoft.com/office/powerpoint/2010/main" val="3723511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602776-1441-B9C9-8165-8794D911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516" y="1545779"/>
            <a:ext cx="7076289" cy="4711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44DF66-2495-CE27-5E1F-4FA36402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3" y="2793236"/>
            <a:ext cx="4270517" cy="2083806"/>
          </a:xfrm>
          <a:prstGeom prst="rect">
            <a:avLst/>
          </a:prstGeom>
        </p:spPr>
      </p:pic>
      <p:cxnSp>
        <p:nvCxnSpPr>
          <p:cNvPr id="2" name="직선 연결선[R] 3">
            <a:extLst>
              <a:ext uri="{FF2B5EF4-FFF2-40B4-BE49-F238E27FC236}">
                <a16:creationId xmlns:a16="http://schemas.microsoft.com/office/drawing/2014/main" id="{82615A8D-6790-0444-02D1-93799FAD4AD4}"/>
              </a:ext>
            </a:extLst>
          </p:cNvPr>
          <p:cNvCxnSpPr>
            <a:cxnSpLocks/>
          </p:cNvCxnSpPr>
          <p:nvPr/>
        </p:nvCxnSpPr>
        <p:spPr>
          <a:xfrm>
            <a:off x="-55419" y="600821"/>
            <a:ext cx="12302836" cy="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829C1D-DB67-1CB6-9C18-EA2C923569C9}"/>
              </a:ext>
            </a:extLst>
          </p:cNvPr>
          <p:cNvSpPr/>
          <p:nvPr/>
        </p:nvSpPr>
        <p:spPr>
          <a:xfrm>
            <a:off x="10803647" y="0"/>
            <a:ext cx="23674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Model</a:t>
            </a:r>
            <a:endParaRPr lang="ko-KR" altLang="en-US" sz="14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DFCDEA6-D238-DFBE-A2AC-96D7FC8A8A71}"/>
              </a:ext>
            </a:extLst>
          </p:cNvPr>
          <p:cNvSpPr txBox="1">
            <a:spLocks/>
          </p:cNvSpPr>
          <p:nvPr/>
        </p:nvSpPr>
        <p:spPr>
          <a:xfrm>
            <a:off x="3143308" y="686117"/>
            <a:ext cx="6809733" cy="627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Deepfasion2</a:t>
            </a:r>
            <a:r>
              <a:rPr lang="ko-KR" altLang="en-US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pretrain</a:t>
            </a:r>
            <a:r>
              <a:rPr lang="ko-KR" altLang="en-US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된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yolo model</a:t>
            </a:r>
            <a:r>
              <a:rPr lang="ko-KR" altLang="en-US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segmentation</a:t>
            </a:r>
            <a:r>
              <a:rPr lang="ko-KR" altLang="en-US" sz="18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38148123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10121</TotalTime>
  <Words>262</Words>
  <Application>Microsoft Office PowerPoint</Application>
  <PresentationFormat>와이드스크린</PresentationFormat>
  <Paragraphs>78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-apple-system</vt:lpstr>
      <vt:lpstr>Arial</vt:lpstr>
      <vt:lpstr>맑은 고딕</vt:lpstr>
      <vt:lpstr>나눔고딕OTF</vt:lpstr>
      <vt:lpstr>Calibri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박하은님(Effy)/역량혁신팀</dc:creator>
  <cp:lastModifiedBy>Dongjin Jung</cp:lastModifiedBy>
  <cp:revision>52</cp:revision>
  <dcterms:created xsi:type="dcterms:W3CDTF">2021-04-15T00:24:41Z</dcterms:created>
  <dcterms:modified xsi:type="dcterms:W3CDTF">2022-11-15T04:47:22Z</dcterms:modified>
</cp:coreProperties>
</file>